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36"/>
  </p:notesMasterIdLst>
  <p:handoutMasterIdLst>
    <p:handoutMasterId r:id="rId37"/>
  </p:handoutMasterIdLst>
  <p:sldIdLst>
    <p:sldId id="329" r:id="rId6"/>
    <p:sldId id="330" r:id="rId7"/>
    <p:sldId id="331" r:id="rId8"/>
    <p:sldId id="332" r:id="rId9"/>
    <p:sldId id="321" r:id="rId10"/>
    <p:sldId id="333" r:id="rId11"/>
    <p:sldId id="335" r:id="rId12"/>
    <p:sldId id="336" r:id="rId13"/>
    <p:sldId id="337" r:id="rId14"/>
    <p:sldId id="338" r:id="rId15"/>
    <p:sldId id="285" r:id="rId16"/>
    <p:sldId id="319" r:id="rId17"/>
    <p:sldId id="317" r:id="rId18"/>
    <p:sldId id="318" r:id="rId19"/>
    <p:sldId id="312" r:id="rId20"/>
    <p:sldId id="313" r:id="rId21"/>
    <p:sldId id="314" r:id="rId22"/>
    <p:sldId id="315" r:id="rId23"/>
    <p:sldId id="322" r:id="rId24"/>
    <p:sldId id="316" r:id="rId25"/>
    <p:sldId id="323" r:id="rId26"/>
    <p:sldId id="324" r:id="rId27"/>
    <p:sldId id="325" r:id="rId28"/>
    <p:sldId id="327" r:id="rId29"/>
    <p:sldId id="310" r:id="rId30"/>
    <p:sldId id="301" r:id="rId31"/>
    <p:sldId id="326" r:id="rId32"/>
    <p:sldId id="311" r:id="rId33"/>
    <p:sldId id="297" r:id="rId34"/>
    <p:sldId id="32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4235B5-88F8-4B00-AC3C-D774B7F97342}">
          <p14:sldIdLst>
            <p14:sldId id="329"/>
            <p14:sldId id="330"/>
            <p14:sldId id="331"/>
            <p14:sldId id="332"/>
            <p14:sldId id="321"/>
            <p14:sldId id="333"/>
            <p14:sldId id="335"/>
            <p14:sldId id="336"/>
            <p14:sldId id="337"/>
            <p14:sldId id="338"/>
            <p14:sldId id="285"/>
            <p14:sldId id="319"/>
            <p14:sldId id="317"/>
            <p14:sldId id="318"/>
            <p14:sldId id="312"/>
            <p14:sldId id="313"/>
            <p14:sldId id="314"/>
            <p14:sldId id="315"/>
            <p14:sldId id="322"/>
            <p14:sldId id="316"/>
            <p14:sldId id="323"/>
            <p14:sldId id="324"/>
            <p14:sldId id="325"/>
            <p14:sldId id="327"/>
            <p14:sldId id="310"/>
            <p14:sldId id="301"/>
            <p14:sldId id="326"/>
            <p14:sldId id="311"/>
            <p14:sldId id="297"/>
            <p14:sldId id="32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ey Ivey" initials="AI" lastIdx="9" clrIdx="0">
    <p:extLst>
      <p:ext uri="{19B8F6BF-5375-455C-9EA6-DF929625EA0E}">
        <p15:presenceInfo xmlns:p15="http://schemas.microsoft.com/office/powerpoint/2012/main" userId="S::aivey@airweb.org::367e2130-e937-48eb-9c56-54ce8e9c774d" providerId="AD"/>
      </p:ext>
    </p:extLst>
  </p:cmAuthor>
  <p:cmAuthor id="2" name="Beecham, Nena" initials="BN" lastIdx="1" clrIdx="1">
    <p:extLst>
      <p:ext uri="{19B8F6BF-5375-455C-9EA6-DF929625EA0E}">
        <p15:presenceInfo xmlns:p15="http://schemas.microsoft.com/office/powerpoint/2012/main" userId="S::nbeecham@gwu.edu::5318b87e-8a02-43e2-bfa9-f2e340b5d5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AD3"/>
    <a:srgbClr val="FFC5C5"/>
    <a:srgbClr val="FF9F9F"/>
    <a:srgbClr val="FF8989"/>
    <a:srgbClr val="FFFFFF"/>
    <a:srgbClr val="E19AF4"/>
    <a:srgbClr val="97D7FF"/>
    <a:srgbClr val="BDE6FF"/>
    <a:srgbClr val="0C7465"/>
    <a:srgbClr val="59DC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7D5C54-98B6-45B6-ACB8-440B5D939991}" v="116" dt="2022-06-04T15:59:38.4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91016" autoAdjust="0"/>
  </p:normalViewPr>
  <p:slideViewPr>
    <p:cSldViewPr snapToGrid="0">
      <p:cViewPr varScale="1">
        <p:scale>
          <a:sx n="77" d="100"/>
          <a:sy n="77" d="100"/>
        </p:scale>
        <p:origin x="376" y="52"/>
      </p:cViewPr>
      <p:guideLst/>
    </p:cSldViewPr>
  </p:slideViewPr>
  <p:notesTextViewPr>
    <p:cViewPr>
      <p:scale>
        <a:sx n="1" d="1"/>
        <a:sy n="1" d="1"/>
      </p:scale>
      <p:origin x="0" y="0"/>
    </p:cViewPr>
  </p:notesTextViewPr>
  <p:sorterViewPr>
    <p:cViewPr>
      <p:scale>
        <a:sx n="100" d="100"/>
        <a:sy n="100" d="100"/>
      </p:scale>
      <p:origin x="0" y="-1468"/>
    </p:cViewPr>
  </p:sorterViewPr>
  <p:notesViewPr>
    <p:cSldViewPr snapToGrid="0">
      <p:cViewPr>
        <p:scale>
          <a:sx n="1" d="2"/>
          <a:sy n="1" d="2"/>
        </p:scale>
        <p:origin x="5000" y="15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94E5E0-F29B-4ECD-98A9-53CB44A747BE}"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8DD4B549-8EEC-4DC1-9FAD-E1A81E97B36C}">
      <dgm:prSet phldrT="[Text]" custT="1"/>
      <dgm:spPr>
        <a:solidFill>
          <a:schemeClr val="accent1">
            <a:lumMod val="40000"/>
            <a:lumOff val="60000"/>
          </a:schemeClr>
        </a:solidFill>
        <a:ln>
          <a:solidFill>
            <a:srgbClr val="002570"/>
          </a:solidFill>
        </a:ln>
      </dgm:spPr>
      <dgm:t>
        <a:bodyPr/>
        <a:lstStyle/>
        <a:p>
          <a:r>
            <a:rPr lang="en-US" sz="2000" b="1" i="0" u="none" strike="noStrike" dirty="0">
              <a:solidFill>
                <a:srgbClr val="424242"/>
              </a:solidFill>
              <a:effectLst/>
              <a:latin typeface="Calibri" panose="020F0502020204030204" pitchFamily="34" charset="0"/>
              <a:cs typeface="Calibri" panose="020F0502020204030204" pitchFamily="34" charset="0"/>
            </a:rPr>
            <a:t>Pre-college (Academic/ Demographics) Profile</a:t>
          </a:r>
          <a:endParaRPr lang="en-US" sz="1000" b="1" dirty="0">
            <a:solidFill>
              <a:srgbClr val="424242"/>
            </a:solidFill>
          </a:endParaRPr>
        </a:p>
      </dgm:t>
    </dgm:pt>
    <dgm:pt modelId="{7DC6A878-4964-4045-9D17-875B3E81311F}" type="parTrans" cxnId="{FD1E1DBB-8A50-4918-A193-5B3DA8E7311A}">
      <dgm:prSet/>
      <dgm:spPr/>
      <dgm:t>
        <a:bodyPr/>
        <a:lstStyle/>
        <a:p>
          <a:endParaRPr lang="en-US"/>
        </a:p>
      </dgm:t>
    </dgm:pt>
    <dgm:pt modelId="{434359F5-27AB-48D2-8479-660B5C37D88D}" type="sibTrans" cxnId="{FD1E1DBB-8A50-4918-A193-5B3DA8E7311A}">
      <dgm:prSet/>
      <dgm:spPr/>
      <dgm:t>
        <a:bodyPr/>
        <a:lstStyle/>
        <a:p>
          <a:endParaRPr lang="en-US"/>
        </a:p>
      </dgm:t>
    </dgm:pt>
    <dgm:pt modelId="{849116F4-E48A-465A-AA20-E82BA6112873}">
      <dgm:prSet phldrT="[Text]" custT="1"/>
      <dgm:spPr/>
      <dgm:t>
        <a:bodyPr/>
        <a:lstStyle/>
        <a:p>
          <a:r>
            <a:rPr lang="en-US" sz="1600" b="1" i="0" u="none" strike="noStrike" dirty="0">
              <a:solidFill>
                <a:srgbClr val="424242"/>
              </a:solidFill>
              <a:effectLst/>
              <a:latin typeface="Calibri" panose="020F0502020204030204" pitchFamily="34" charset="0"/>
              <a:cs typeface="Calibri" panose="020F0502020204030204" pitchFamily="34" charset="0"/>
            </a:rPr>
            <a:t>Demographics, parental education, first generation, legacy, international/domestic, high school background, ALEKS, test optional, ACRK</a:t>
          </a:r>
          <a:endParaRPr lang="en-US" sz="1600" b="1" dirty="0">
            <a:solidFill>
              <a:srgbClr val="424242"/>
            </a:solidFill>
          </a:endParaRPr>
        </a:p>
      </dgm:t>
    </dgm:pt>
    <dgm:pt modelId="{5BBEB722-045E-429F-A2F2-0BC0BC4A735E}" type="parTrans" cxnId="{6823417F-44C8-49AB-A87C-F7FCDE1D4295}">
      <dgm:prSet/>
      <dgm:spPr/>
      <dgm:t>
        <a:bodyPr/>
        <a:lstStyle/>
        <a:p>
          <a:endParaRPr lang="en-US"/>
        </a:p>
      </dgm:t>
    </dgm:pt>
    <dgm:pt modelId="{5EA6492B-95F2-40EF-9546-10A4E245A835}" type="sibTrans" cxnId="{6823417F-44C8-49AB-A87C-F7FCDE1D4295}">
      <dgm:prSet/>
      <dgm:spPr/>
      <dgm:t>
        <a:bodyPr/>
        <a:lstStyle/>
        <a:p>
          <a:endParaRPr lang="en-US"/>
        </a:p>
      </dgm:t>
    </dgm:pt>
    <dgm:pt modelId="{3EC465F8-E473-4FEC-966D-80DA3196BBD0}">
      <dgm:prSet phldrT="[Text]" custT="1"/>
      <dgm:spPr/>
      <dgm:t>
        <a:bodyPr/>
        <a:lstStyle/>
        <a:p>
          <a:r>
            <a:rPr lang="en-US" sz="1600" b="1" i="0" u="none" strike="noStrike" dirty="0">
              <a:solidFill>
                <a:srgbClr val="424242"/>
              </a:solidFill>
              <a:effectLst/>
              <a:latin typeface="Calibri" panose="020F0502020204030204" pitchFamily="34" charset="0"/>
              <a:cs typeface="Calibri" panose="020F0502020204030204" pitchFamily="34" charset="0"/>
            </a:rPr>
            <a:t>Banner, Common App, ALEKS</a:t>
          </a:r>
          <a:endParaRPr lang="en-US" sz="1600" b="1" dirty="0">
            <a:solidFill>
              <a:srgbClr val="424242"/>
            </a:solidFill>
          </a:endParaRPr>
        </a:p>
      </dgm:t>
    </dgm:pt>
    <dgm:pt modelId="{9C247DA5-DA5E-4A8A-A2BB-052FCEE556D9}" type="parTrans" cxnId="{82526B7D-6149-4E95-A858-1CD64740A2C5}">
      <dgm:prSet/>
      <dgm:spPr/>
      <dgm:t>
        <a:bodyPr/>
        <a:lstStyle/>
        <a:p>
          <a:endParaRPr lang="en-US"/>
        </a:p>
      </dgm:t>
    </dgm:pt>
    <dgm:pt modelId="{8D0175BF-BC33-40A6-85DE-044A9A4D1100}" type="sibTrans" cxnId="{82526B7D-6149-4E95-A858-1CD64740A2C5}">
      <dgm:prSet/>
      <dgm:spPr/>
      <dgm:t>
        <a:bodyPr/>
        <a:lstStyle/>
        <a:p>
          <a:endParaRPr lang="en-US"/>
        </a:p>
      </dgm:t>
    </dgm:pt>
    <dgm:pt modelId="{48DD0E4E-8925-4A0A-A9E7-1E770D1D493D}">
      <dgm:prSet phldrT="[Text]" custT="1"/>
      <dgm:spPr>
        <a:solidFill>
          <a:schemeClr val="accent1">
            <a:lumMod val="40000"/>
            <a:lumOff val="60000"/>
          </a:schemeClr>
        </a:solidFill>
      </dgm:spPr>
      <dgm:t>
        <a:bodyPr/>
        <a:lstStyle/>
        <a:p>
          <a:pPr algn="ctr"/>
          <a:r>
            <a:rPr lang="en-US" sz="2000" b="1" i="0" u="none" strike="noStrike" dirty="0">
              <a:solidFill>
                <a:srgbClr val="424242"/>
              </a:solidFill>
              <a:effectLst/>
              <a:latin typeface="Calibri" panose="020F0502020204030204" pitchFamily="34" charset="0"/>
              <a:cs typeface="Calibri" panose="020F0502020204030204" pitchFamily="34" charset="0"/>
            </a:rPr>
            <a:t>          Academic achievement and progress at GW</a:t>
          </a:r>
          <a:endParaRPr lang="en-US" sz="2000" b="1" dirty="0">
            <a:solidFill>
              <a:srgbClr val="424242"/>
            </a:solidFill>
          </a:endParaRPr>
        </a:p>
      </dgm:t>
    </dgm:pt>
    <dgm:pt modelId="{8A381954-743C-441D-ACCF-DB443CB590D3}" type="parTrans" cxnId="{7024286B-FC49-4D17-8481-A1A958741889}">
      <dgm:prSet/>
      <dgm:spPr/>
      <dgm:t>
        <a:bodyPr/>
        <a:lstStyle/>
        <a:p>
          <a:endParaRPr lang="en-US"/>
        </a:p>
      </dgm:t>
    </dgm:pt>
    <dgm:pt modelId="{57BE6880-129B-4BBE-A83B-303511AA5532}" type="sibTrans" cxnId="{7024286B-FC49-4D17-8481-A1A958741889}">
      <dgm:prSet/>
      <dgm:spPr/>
      <dgm:t>
        <a:bodyPr/>
        <a:lstStyle/>
        <a:p>
          <a:endParaRPr lang="en-US"/>
        </a:p>
      </dgm:t>
    </dgm:pt>
    <dgm:pt modelId="{EEF0290C-10C9-46AA-A8DD-63C3479EE95F}">
      <dgm:prSet phldrT="[Text]" custT="1"/>
      <dgm:spPr/>
      <dgm:t>
        <a:bodyPr/>
        <a:lstStyle/>
        <a:p>
          <a:r>
            <a:rPr lang="en-US" sz="1600" b="1" i="0" u="none" strike="noStrike" dirty="0">
              <a:solidFill>
                <a:srgbClr val="424242"/>
              </a:solidFill>
              <a:effectLst/>
              <a:latin typeface="Calibri" panose="020F0502020204030204" pitchFamily="34" charset="0"/>
              <a:cs typeface="Calibri" panose="020F0502020204030204" pitchFamily="34" charset="0"/>
            </a:rPr>
            <a:t>Academic performance indicators, withdrawals, academic standing, school, major, major change, school change, term major declared, transcript request, enrollment in special and high impact programs</a:t>
          </a:r>
          <a:endParaRPr lang="en-US" sz="1600" b="1" dirty="0">
            <a:solidFill>
              <a:srgbClr val="424242"/>
            </a:solidFill>
          </a:endParaRPr>
        </a:p>
      </dgm:t>
    </dgm:pt>
    <dgm:pt modelId="{FE9333FE-521E-4611-A252-A91DEE9775D3}" type="parTrans" cxnId="{AE17B7AE-AE4A-4256-9D4C-B5176972E7A6}">
      <dgm:prSet/>
      <dgm:spPr/>
      <dgm:t>
        <a:bodyPr/>
        <a:lstStyle/>
        <a:p>
          <a:endParaRPr lang="en-US"/>
        </a:p>
      </dgm:t>
    </dgm:pt>
    <dgm:pt modelId="{E0353E93-A34A-4896-865A-E66A50FA1AB8}" type="sibTrans" cxnId="{AE17B7AE-AE4A-4256-9D4C-B5176972E7A6}">
      <dgm:prSet/>
      <dgm:spPr/>
      <dgm:t>
        <a:bodyPr/>
        <a:lstStyle/>
        <a:p>
          <a:endParaRPr lang="en-US"/>
        </a:p>
      </dgm:t>
    </dgm:pt>
    <dgm:pt modelId="{8B7AE2C9-7842-48E3-AA28-5C53FCA6544E}">
      <dgm:prSet phldrT="[Text]" custT="1"/>
      <dgm:spPr/>
      <dgm:t>
        <a:bodyPr/>
        <a:lstStyle/>
        <a:p>
          <a:r>
            <a:rPr lang="en-US" sz="1600" b="1" dirty="0">
              <a:solidFill>
                <a:srgbClr val="424242"/>
              </a:solidFill>
            </a:rPr>
            <a:t>Banner</a:t>
          </a:r>
        </a:p>
      </dgm:t>
    </dgm:pt>
    <dgm:pt modelId="{D3E90729-163C-4FC7-BCF6-72805B3944A1}" type="parTrans" cxnId="{AA7CCF49-0C5E-46D5-B634-6D76215E86B1}">
      <dgm:prSet/>
      <dgm:spPr/>
      <dgm:t>
        <a:bodyPr/>
        <a:lstStyle/>
        <a:p>
          <a:endParaRPr lang="en-US"/>
        </a:p>
      </dgm:t>
    </dgm:pt>
    <dgm:pt modelId="{E27F4CD7-6F23-41DB-8D16-36794E29821A}" type="sibTrans" cxnId="{AA7CCF49-0C5E-46D5-B634-6D76215E86B1}">
      <dgm:prSet/>
      <dgm:spPr/>
      <dgm:t>
        <a:bodyPr/>
        <a:lstStyle/>
        <a:p>
          <a:endParaRPr lang="en-US"/>
        </a:p>
      </dgm:t>
    </dgm:pt>
    <dgm:pt modelId="{8E035A21-8BE2-4451-ABB9-424D78A97182}">
      <dgm:prSet phldrT="[Text]" custT="1"/>
      <dgm:spPr>
        <a:solidFill>
          <a:schemeClr val="accent1">
            <a:lumMod val="40000"/>
            <a:lumOff val="60000"/>
          </a:schemeClr>
        </a:solidFill>
      </dgm:spPr>
      <dgm:t>
        <a:bodyPr/>
        <a:lstStyle/>
        <a:p>
          <a:r>
            <a:rPr lang="en-US" sz="2000" b="1" i="0" u="none" strike="noStrike" dirty="0">
              <a:solidFill>
                <a:srgbClr val="424242"/>
              </a:solidFill>
              <a:effectLst/>
              <a:latin typeface="Calibri" panose="020F0502020204030204" pitchFamily="34" charset="0"/>
              <a:cs typeface="Calibri" panose="020F0502020204030204" pitchFamily="34" charset="0"/>
            </a:rPr>
            <a:t>Institutional programs</a:t>
          </a:r>
          <a:endParaRPr lang="en-US" sz="2000" b="1" dirty="0">
            <a:solidFill>
              <a:srgbClr val="424242"/>
            </a:solidFill>
          </a:endParaRPr>
        </a:p>
      </dgm:t>
    </dgm:pt>
    <dgm:pt modelId="{21A42133-922D-4501-BFB3-B249A2926219}" type="parTrans" cxnId="{659A670D-9B6E-45DB-82B7-90A336E3223B}">
      <dgm:prSet/>
      <dgm:spPr/>
      <dgm:t>
        <a:bodyPr/>
        <a:lstStyle/>
        <a:p>
          <a:endParaRPr lang="en-US"/>
        </a:p>
      </dgm:t>
    </dgm:pt>
    <dgm:pt modelId="{55FDB5A1-E738-477B-80FA-EAA233C5991E}" type="sibTrans" cxnId="{659A670D-9B6E-45DB-82B7-90A336E3223B}">
      <dgm:prSet/>
      <dgm:spPr/>
      <dgm:t>
        <a:bodyPr/>
        <a:lstStyle/>
        <a:p>
          <a:endParaRPr lang="en-US"/>
        </a:p>
      </dgm:t>
    </dgm:pt>
    <dgm:pt modelId="{55EC9ABE-6095-4592-8A64-3C6328B1D8CD}">
      <dgm:prSet phldrT="[Text]" custT="1"/>
      <dgm:spPr/>
      <dgm:t>
        <a:bodyPr/>
        <a:lstStyle/>
        <a:p>
          <a:r>
            <a:rPr lang="en-US" sz="1600" b="1" i="0" u="none" strike="noStrike" dirty="0">
              <a:solidFill>
                <a:srgbClr val="424242"/>
              </a:solidFill>
              <a:effectLst/>
              <a:latin typeface="Calibri" panose="020F0502020204030204" pitchFamily="34" charset="0"/>
              <a:cs typeface="Calibri" panose="020F0502020204030204" pitchFamily="34" charset="0"/>
            </a:rPr>
            <a:t>Coaching, summer academy, study abroad, mentoring, first year seminar, CARE center visit</a:t>
          </a:r>
          <a:endParaRPr lang="en-US" sz="1600" b="1" dirty="0">
            <a:solidFill>
              <a:srgbClr val="424242"/>
            </a:solidFill>
          </a:endParaRPr>
        </a:p>
      </dgm:t>
    </dgm:pt>
    <dgm:pt modelId="{C63A95F9-BB8F-48E6-9697-78B7566CE128}" type="parTrans" cxnId="{D78582C4-E973-413A-A9CA-890BE1583E49}">
      <dgm:prSet/>
      <dgm:spPr/>
      <dgm:t>
        <a:bodyPr/>
        <a:lstStyle/>
        <a:p>
          <a:endParaRPr lang="en-US"/>
        </a:p>
      </dgm:t>
    </dgm:pt>
    <dgm:pt modelId="{73F9A6FE-C277-4AAF-8173-69E8F49AA9B4}" type="sibTrans" cxnId="{D78582C4-E973-413A-A9CA-890BE1583E49}">
      <dgm:prSet/>
      <dgm:spPr/>
      <dgm:t>
        <a:bodyPr/>
        <a:lstStyle/>
        <a:p>
          <a:endParaRPr lang="en-US"/>
        </a:p>
      </dgm:t>
    </dgm:pt>
    <dgm:pt modelId="{6B4DD552-45B1-4061-8D6D-DB95535F04BE}">
      <dgm:prSet phldrT="[Text]" custT="1"/>
      <dgm:spPr/>
      <dgm:t>
        <a:bodyPr/>
        <a:lstStyle/>
        <a:p>
          <a:r>
            <a:rPr lang="en-US" sz="1600" b="1" i="0" u="none" strike="noStrike" dirty="0">
              <a:solidFill>
                <a:srgbClr val="424242"/>
              </a:solidFill>
              <a:effectLst/>
              <a:latin typeface="Calibri" panose="020F0502020204030204" pitchFamily="34" charset="0"/>
              <a:cs typeface="Calibri" panose="020F0502020204030204" pitchFamily="34" charset="0"/>
            </a:rPr>
            <a:t>OSS, Banner, Student Affairs, Temperature survey, connection survey</a:t>
          </a:r>
          <a:endParaRPr lang="en-US" sz="1600" b="1" dirty="0">
            <a:solidFill>
              <a:srgbClr val="424242"/>
            </a:solidFill>
          </a:endParaRPr>
        </a:p>
      </dgm:t>
    </dgm:pt>
    <dgm:pt modelId="{CA397B78-4859-4042-B14D-A6D81CD08810}" type="parTrans" cxnId="{39EFDF06-7022-4A2E-9829-3FFBFA035224}">
      <dgm:prSet/>
      <dgm:spPr/>
      <dgm:t>
        <a:bodyPr/>
        <a:lstStyle/>
        <a:p>
          <a:endParaRPr lang="en-US"/>
        </a:p>
      </dgm:t>
    </dgm:pt>
    <dgm:pt modelId="{58BCFECA-0DBA-4141-8B45-C982348D9D77}" type="sibTrans" cxnId="{39EFDF06-7022-4A2E-9829-3FFBFA035224}">
      <dgm:prSet/>
      <dgm:spPr/>
      <dgm:t>
        <a:bodyPr/>
        <a:lstStyle/>
        <a:p>
          <a:endParaRPr lang="en-US"/>
        </a:p>
      </dgm:t>
    </dgm:pt>
    <dgm:pt modelId="{1C5CED5C-2218-4522-B323-11947154B968}" type="pres">
      <dgm:prSet presAssocID="{D294E5E0-F29B-4ECD-98A9-53CB44A747BE}" presName="Name0" presStyleCnt="0">
        <dgm:presLayoutVars>
          <dgm:chPref val="3"/>
          <dgm:dir/>
          <dgm:animLvl val="lvl"/>
          <dgm:resizeHandles/>
        </dgm:presLayoutVars>
      </dgm:prSet>
      <dgm:spPr/>
      <dgm:t>
        <a:bodyPr/>
        <a:lstStyle/>
        <a:p>
          <a:endParaRPr lang="en-US"/>
        </a:p>
      </dgm:t>
    </dgm:pt>
    <dgm:pt modelId="{E59E9012-3548-4CF5-A5D7-35AC568F4DD9}" type="pres">
      <dgm:prSet presAssocID="{8DD4B549-8EEC-4DC1-9FAD-E1A81E97B36C}" presName="horFlow" presStyleCnt="0"/>
      <dgm:spPr/>
    </dgm:pt>
    <dgm:pt modelId="{B49B87F6-24F5-43C7-B9D3-F3537F84AADA}" type="pres">
      <dgm:prSet presAssocID="{8DD4B549-8EEC-4DC1-9FAD-E1A81E97B36C}" presName="bigChev" presStyleLbl="node1" presStyleIdx="0" presStyleCnt="3" custScaleX="176987" custScaleY="183937"/>
      <dgm:spPr/>
      <dgm:t>
        <a:bodyPr/>
        <a:lstStyle/>
        <a:p>
          <a:endParaRPr lang="en-US"/>
        </a:p>
      </dgm:t>
    </dgm:pt>
    <dgm:pt modelId="{CA12FBE4-B946-48B4-A64C-AE2E504EBA3D}" type="pres">
      <dgm:prSet presAssocID="{5BBEB722-045E-429F-A2F2-0BC0BC4A735E}" presName="parTrans" presStyleCnt="0"/>
      <dgm:spPr/>
    </dgm:pt>
    <dgm:pt modelId="{3E044BD9-F673-4B17-9214-69B177A7DE48}" type="pres">
      <dgm:prSet presAssocID="{849116F4-E48A-465A-AA20-E82BA6112873}" presName="node" presStyleLbl="alignAccFollowNode1" presStyleIdx="0" presStyleCnt="6" custScaleX="309570" custScaleY="210075">
        <dgm:presLayoutVars>
          <dgm:bulletEnabled val="1"/>
        </dgm:presLayoutVars>
      </dgm:prSet>
      <dgm:spPr/>
      <dgm:t>
        <a:bodyPr/>
        <a:lstStyle/>
        <a:p>
          <a:endParaRPr lang="en-US"/>
        </a:p>
      </dgm:t>
    </dgm:pt>
    <dgm:pt modelId="{D5ACA560-04FC-4DB7-B869-4BF775C88B21}" type="pres">
      <dgm:prSet presAssocID="{5EA6492B-95F2-40EF-9546-10A4E245A835}" presName="sibTrans" presStyleCnt="0"/>
      <dgm:spPr/>
    </dgm:pt>
    <dgm:pt modelId="{3F44CDC4-71E9-4B71-9CD9-314F2A3B381A}" type="pres">
      <dgm:prSet presAssocID="{3EC465F8-E473-4FEC-966D-80DA3196BBD0}" presName="node" presStyleLbl="alignAccFollowNode1" presStyleIdx="1" presStyleCnt="6" custScaleX="187232" custScaleY="220214" custLinFactX="1787" custLinFactNeighborX="100000" custLinFactNeighborY="-7106">
        <dgm:presLayoutVars>
          <dgm:bulletEnabled val="1"/>
        </dgm:presLayoutVars>
      </dgm:prSet>
      <dgm:spPr/>
      <dgm:t>
        <a:bodyPr/>
        <a:lstStyle/>
        <a:p>
          <a:endParaRPr lang="en-US"/>
        </a:p>
      </dgm:t>
    </dgm:pt>
    <dgm:pt modelId="{26882CDB-3FFC-4AD8-ACA2-CD5C1EBD59AA}" type="pres">
      <dgm:prSet presAssocID="{8DD4B549-8EEC-4DC1-9FAD-E1A81E97B36C}" presName="vSp" presStyleCnt="0"/>
      <dgm:spPr/>
    </dgm:pt>
    <dgm:pt modelId="{0517AF9C-510F-4943-9CF8-9A361E62A315}" type="pres">
      <dgm:prSet presAssocID="{48DD0E4E-8925-4A0A-A9E7-1E770D1D493D}" presName="horFlow" presStyleCnt="0"/>
      <dgm:spPr/>
    </dgm:pt>
    <dgm:pt modelId="{BB4CA52B-9269-4515-B2DC-98DCC008B00E}" type="pres">
      <dgm:prSet presAssocID="{48DD0E4E-8925-4A0A-A9E7-1E770D1D493D}" presName="bigChev" presStyleLbl="node1" presStyleIdx="1" presStyleCnt="3" custScaleX="178808" custScaleY="170156"/>
      <dgm:spPr/>
      <dgm:t>
        <a:bodyPr/>
        <a:lstStyle/>
        <a:p>
          <a:endParaRPr lang="en-US"/>
        </a:p>
      </dgm:t>
    </dgm:pt>
    <dgm:pt modelId="{F522F119-B9B0-4DC1-AE2D-5DD0178B70FF}" type="pres">
      <dgm:prSet presAssocID="{FE9333FE-521E-4611-A252-A91DEE9775D3}" presName="parTrans" presStyleCnt="0"/>
      <dgm:spPr/>
    </dgm:pt>
    <dgm:pt modelId="{46276CD7-6EB0-4E68-B1A8-AF6DF187D0D3}" type="pres">
      <dgm:prSet presAssocID="{EEF0290C-10C9-46AA-A8DD-63C3479EE95F}" presName="node" presStyleLbl="alignAccFollowNode1" presStyleIdx="2" presStyleCnt="6" custScaleX="324223" custScaleY="243386" custLinFactX="-2227" custLinFactNeighborX="-100000" custLinFactNeighborY="320">
        <dgm:presLayoutVars>
          <dgm:bulletEnabled val="1"/>
        </dgm:presLayoutVars>
      </dgm:prSet>
      <dgm:spPr/>
      <dgm:t>
        <a:bodyPr/>
        <a:lstStyle/>
        <a:p>
          <a:endParaRPr lang="en-US"/>
        </a:p>
      </dgm:t>
    </dgm:pt>
    <dgm:pt modelId="{47DC83FF-9435-40C9-AA63-6E9CFCA2566A}" type="pres">
      <dgm:prSet presAssocID="{E0353E93-A34A-4896-865A-E66A50FA1AB8}" presName="sibTrans" presStyleCnt="0"/>
      <dgm:spPr/>
    </dgm:pt>
    <dgm:pt modelId="{305F6C27-FF59-44BD-84AA-867D399BDAA0}" type="pres">
      <dgm:prSet presAssocID="{8B7AE2C9-7842-48E3-AA28-5C53FCA6544E}" presName="node" presStyleLbl="alignAccFollowNode1" presStyleIdx="3" presStyleCnt="6" custScaleX="181859" custScaleY="196663" custLinFactX="32188" custLinFactNeighborX="100000" custLinFactNeighborY="-9563">
        <dgm:presLayoutVars>
          <dgm:bulletEnabled val="1"/>
        </dgm:presLayoutVars>
      </dgm:prSet>
      <dgm:spPr/>
      <dgm:t>
        <a:bodyPr/>
        <a:lstStyle/>
        <a:p>
          <a:endParaRPr lang="en-US"/>
        </a:p>
      </dgm:t>
    </dgm:pt>
    <dgm:pt modelId="{88D594E0-CAD8-48D3-9011-2AC1447E69C6}" type="pres">
      <dgm:prSet presAssocID="{48DD0E4E-8925-4A0A-A9E7-1E770D1D493D}" presName="vSp" presStyleCnt="0"/>
      <dgm:spPr/>
    </dgm:pt>
    <dgm:pt modelId="{8891CC23-AE57-48C2-B393-FAEAF602D3BB}" type="pres">
      <dgm:prSet presAssocID="{8E035A21-8BE2-4451-ABB9-424D78A97182}" presName="horFlow" presStyleCnt="0"/>
      <dgm:spPr/>
    </dgm:pt>
    <dgm:pt modelId="{DFAC8C1C-3AA0-42F2-A000-5F104A3E3471}" type="pres">
      <dgm:prSet presAssocID="{8E035A21-8BE2-4451-ABB9-424D78A97182}" presName="bigChev" presStyleLbl="node1" presStyleIdx="2" presStyleCnt="3" custScaleX="170020" custScaleY="144532" custLinFactNeighborX="47917"/>
      <dgm:spPr/>
      <dgm:t>
        <a:bodyPr/>
        <a:lstStyle/>
        <a:p>
          <a:endParaRPr lang="en-US"/>
        </a:p>
      </dgm:t>
    </dgm:pt>
    <dgm:pt modelId="{BDCCD226-2CA0-4C31-9AFD-9EDB607E4EED}" type="pres">
      <dgm:prSet presAssocID="{C63A95F9-BB8F-48E6-9697-78B7566CE128}" presName="parTrans" presStyleCnt="0"/>
      <dgm:spPr/>
    </dgm:pt>
    <dgm:pt modelId="{77EF9EB5-2047-4354-8E8D-9F9B7E285A36}" type="pres">
      <dgm:prSet presAssocID="{55EC9ABE-6095-4592-8A64-3C6328B1D8CD}" presName="node" presStyleLbl="alignAccFollowNode1" presStyleIdx="4" presStyleCnt="6" custScaleX="291220" custScaleY="179268" custLinFactNeighborX="62253" custLinFactNeighborY="185">
        <dgm:presLayoutVars>
          <dgm:bulletEnabled val="1"/>
        </dgm:presLayoutVars>
      </dgm:prSet>
      <dgm:spPr/>
      <dgm:t>
        <a:bodyPr/>
        <a:lstStyle/>
        <a:p>
          <a:endParaRPr lang="en-US"/>
        </a:p>
      </dgm:t>
    </dgm:pt>
    <dgm:pt modelId="{BCAF5A11-2581-4E9F-B2D7-D176C8451D66}" type="pres">
      <dgm:prSet presAssocID="{73F9A6FE-C277-4AAF-8173-69E8F49AA9B4}" presName="sibTrans" presStyleCnt="0"/>
      <dgm:spPr/>
    </dgm:pt>
    <dgm:pt modelId="{0B7E5BFF-454A-4AA2-B48C-CFFD7540E840}" type="pres">
      <dgm:prSet presAssocID="{6B4DD552-45B1-4061-8D6D-DB95535F04BE}" presName="node" presStyleLbl="alignAccFollowNode1" presStyleIdx="5" presStyleCnt="6" custScaleX="191754" custScaleY="206587" custLinFactX="79028" custLinFactNeighborX="100000">
        <dgm:presLayoutVars>
          <dgm:bulletEnabled val="1"/>
        </dgm:presLayoutVars>
      </dgm:prSet>
      <dgm:spPr/>
      <dgm:t>
        <a:bodyPr/>
        <a:lstStyle/>
        <a:p>
          <a:endParaRPr lang="en-US"/>
        </a:p>
      </dgm:t>
    </dgm:pt>
  </dgm:ptLst>
  <dgm:cxnLst>
    <dgm:cxn modelId="{659A670D-9B6E-45DB-82B7-90A336E3223B}" srcId="{D294E5E0-F29B-4ECD-98A9-53CB44A747BE}" destId="{8E035A21-8BE2-4451-ABB9-424D78A97182}" srcOrd="2" destOrd="0" parTransId="{21A42133-922D-4501-BFB3-B249A2926219}" sibTransId="{55FDB5A1-E738-477B-80FA-EAA233C5991E}"/>
    <dgm:cxn modelId="{DC528E81-D453-4F5C-AA6F-908617C9A473}" type="presOf" srcId="{D294E5E0-F29B-4ECD-98A9-53CB44A747BE}" destId="{1C5CED5C-2218-4522-B323-11947154B968}" srcOrd="0" destOrd="0" presId="urn:microsoft.com/office/officeart/2005/8/layout/lProcess3"/>
    <dgm:cxn modelId="{29226F4B-2E32-446B-8249-665631FA87D8}" type="presOf" srcId="{8E035A21-8BE2-4451-ABB9-424D78A97182}" destId="{DFAC8C1C-3AA0-42F2-A000-5F104A3E3471}" srcOrd="0" destOrd="0" presId="urn:microsoft.com/office/officeart/2005/8/layout/lProcess3"/>
    <dgm:cxn modelId="{7024286B-FC49-4D17-8481-A1A958741889}" srcId="{D294E5E0-F29B-4ECD-98A9-53CB44A747BE}" destId="{48DD0E4E-8925-4A0A-A9E7-1E770D1D493D}" srcOrd="1" destOrd="0" parTransId="{8A381954-743C-441D-ACCF-DB443CB590D3}" sibTransId="{57BE6880-129B-4BBE-A83B-303511AA5532}"/>
    <dgm:cxn modelId="{9E1FF2AF-6492-4DAA-97BF-736D1762EFBB}" type="presOf" srcId="{8B7AE2C9-7842-48E3-AA28-5C53FCA6544E}" destId="{305F6C27-FF59-44BD-84AA-867D399BDAA0}" srcOrd="0" destOrd="0" presId="urn:microsoft.com/office/officeart/2005/8/layout/lProcess3"/>
    <dgm:cxn modelId="{AE17B7AE-AE4A-4256-9D4C-B5176972E7A6}" srcId="{48DD0E4E-8925-4A0A-A9E7-1E770D1D493D}" destId="{EEF0290C-10C9-46AA-A8DD-63C3479EE95F}" srcOrd="0" destOrd="0" parTransId="{FE9333FE-521E-4611-A252-A91DEE9775D3}" sibTransId="{E0353E93-A34A-4896-865A-E66A50FA1AB8}"/>
    <dgm:cxn modelId="{8A1C1C9F-52E9-453F-BBD3-B0CF615B8746}" type="presOf" srcId="{849116F4-E48A-465A-AA20-E82BA6112873}" destId="{3E044BD9-F673-4B17-9214-69B177A7DE48}" srcOrd="0" destOrd="0" presId="urn:microsoft.com/office/officeart/2005/8/layout/lProcess3"/>
    <dgm:cxn modelId="{82526B7D-6149-4E95-A858-1CD64740A2C5}" srcId="{8DD4B549-8EEC-4DC1-9FAD-E1A81E97B36C}" destId="{3EC465F8-E473-4FEC-966D-80DA3196BBD0}" srcOrd="1" destOrd="0" parTransId="{9C247DA5-DA5E-4A8A-A2BB-052FCEE556D9}" sibTransId="{8D0175BF-BC33-40A6-85DE-044A9A4D1100}"/>
    <dgm:cxn modelId="{7A6A9B68-C61E-44CE-9D66-2FEF98A8C53A}" type="presOf" srcId="{3EC465F8-E473-4FEC-966D-80DA3196BBD0}" destId="{3F44CDC4-71E9-4B71-9CD9-314F2A3B381A}" srcOrd="0" destOrd="0" presId="urn:microsoft.com/office/officeart/2005/8/layout/lProcess3"/>
    <dgm:cxn modelId="{39EFDF06-7022-4A2E-9829-3FFBFA035224}" srcId="{8E035A21-8BE2-4451-ABB9-424D78A97182}" destId="{6B4DD552-45B1-4061-8D6D-DB95535F04BE}" srcOrd="1" destOrd="0" parTransId="{CA397B78-4859-4042-B14D-A6D81CD08810}" sibTransId="{58BCFECA-0DBA-4141-8B45-C982348D9D77}"/>
    <dgm:cxn modelId="{9203C6C1-B5D5-4297-991A-EF727BE580B4}" type="presOf" srcId="{55EC9ABE-6095-4592-8A64-3C6328B1D8CD}" destId="{77EF9EB5-2047-4354-8E8D-9F9B7E285A36}" srcOrd="0" destOrd="0" presId="urn:microsoft.com/office/officeart/2005/8/layout/lProcess3"/>
    <dgm:cxn modelId="{877417FE-2746-4FA1-9B15-21BCB1174D11}" type="presOf" srcId="{EEF0290C-10C9-46AA-A8DD-63C3479EE95F}" destId="{46276CD7-6EB0-4E68-B1A8-AF6DF187D0D3}" srcOrd="0" destOrd="0" presId="urn:microsoft.com/office/officeart/2005/8/layout/lProcess3"/>
    <dgm:cxn modelId="{8393CD24-C89C-4BB2-87DA-850E03A5CB94}" type="presOf" srcId="{6B4DD552-45B1-4061-8D6D-DB95535F04BE}" destId="{0B7E5BFF-454A-4AA2-B48C-CFFD7540E840}" srcOrd="0" destOrd="0" presId="urn:microsoft.com/office/officeart/2005/8/layout/lProcess3"/>
    <dgm:cxn modelId="{91A0A33B-1529-4C98-9659-C78A022CB2EF}" type="presOf" srcId="{8DD4B549-8EEC-4DC1-9FAD-E1A81E97B36C}" destId="{B49B87F6-24F5-43C7-B9D3-F3537F84AADA}" srcOrd="0" destOrd="0" presId="urn:microsoft.com/office/officeart/2005/8/layout/lProcess3"/>
    <dgm:cxn modelId="{FD1E1DBB-8A50-4918-A193-5B3DA8E7311A}" srcId="{D294E5E0-F29B-4ECD-98A9-53CB44A747BE}" destId="{8DD4B549-8EEC-4DC1-9FAD-E1A81E97B36C}" srcOrd="0" destOrd="0" parTransId="{7DC6A878-4964-4045-9D17-875B3E81311F}" sibTransId="{434359F5-27AB-48D2-8479-660B5C37D88D}"/>
    <dgm:cxn modelId="{6823417F-44C8-49AB-A87C-F7FCDE1D4295}" srcId="{8DD4B549-8EEC-4DC1-9FAD-E1A81E97B36C}" destId="{849116F4-E48A-465A-AA20-E82BA6112873}" srcOrd="0" destOrd="0" parTransId="{5BBEB722-045E-429F-A2F2-0BC0BC4A735E}" sibTransId="{5EA6492B-95F2-40EF-9546-10A4E245A835}"/>
    <dgm:cxn modelId="{769761B7-A1D9-4E8C-AD71-1A3F050FE2B9}" type="presOf" srcId="{48DD0E4E-8925-4A0A-A9E7-1E770D1D493D}" destId="{BB4CA52B-9269-4515-B2DC-98DCC008B00E}" srcOrd="0" destOrd="0" presId="urn:microsoft.com/office/officeart/2005/8/layout/lProcess3"/>
    <dgm:cxn modelId="{D78582C4-E973-413A-A9CA-890BE1583E49}" srcId="{8E035A21-8BE2-4451-ABB9-424D78A97182}" destId="{55EC9ABE-6095-4592-8A64-3C6328B1D8CD}" srcOrd="0" destOrd="0" parTransId="{C63A95F9-BB8F-48E6-9697-78B7566CE128}" sibTransId="{73F9A6FE-C277-4AAF-8173-69E8F49AA9B4}"/>
    <dgm:cxn modelId="{AA7CCF49-0C5E-46D5-B634-6D76215E86B1}" srcId="{48DD0E4E-8925-4A0A-A9E7-1E770D1D493D}" destId="{8B7AE2C9-7842-48E3-AA28-5C53FCA6544E}" srcOrd="1" destOrd="0" parTransId="{D3E90729-163C-4FC7-BCF6-72805B3944A1}" sibTransId="{E27F4CD7-6F23-41DB-8D16-36794E29821A}"/>
    <dgm:cxn modelId="{579F85CE-8245-4CBE-AC35-EC88B67C4B34}" type="presParOf" srcId="{1C5CED5C-2218-4522-B323-11947154B968}" destId="{E59E9012-3548-4CF5-A5D7-35AC568F4DD9}" srcOrd="0" destOrd="0" presId="urn:microsoft.com/office/officeart/2005/8/layout/lProcess3"/>
    <dgm:cxn modelId="{D32D7E27-4908-47CA-A030-61F9178E35BA}" type="presParOf" srcId="{E59E9012-3548-4CF5-A5D7-35AC568F4DD9}" destId="{B49B87F6-24F5-43C7-B9D3-F3537F84AADA}" srcOrd="0" destOrd="0" presId="urn:microsoft.com/office/officeart/2005/8/layout/lProcess3"/>
    <dgm:cxn modelId="{0B514F6C-AF91-4399-9428-40432073D9FF}" type="presParOf" srcId="{E59E9012-3548-4CF5-A5D7-35AC568F4DD9}" destId="{CA12FBE4-B946-48B4-A64C-AE2E504EBA3D}" srcOrd="1" destOrd="0" presId="urn:microsoft.com/office/officeart/2005/8/layout/lProcess3"/>
    <dgm:cxn modelId="{F7A2C442-7C0E-4F61-8427-9C9AF6B8AA35}" type="presParOf" srcId="{E59E9012-3548-4CF5-A5D7-35AC568F4DD9}" destId="{3E044BD9-F673-4B17-9214-69B177A7DE48}" srcOrd="2" destOrd="0" presId="urn:microsoft.com/office/officeart/2005/8/layout/lProcess3"/>
    <dgm:cxn modelId="{17B07244-08F1-4977-8986-668B3BDF4688}" type="presParOf" srcId="{E59E9012-3548-4CF5-A5D7-35AC568F4DD9}" destId="{D5ACA560-04FC-4DB7-B869-4BF775C88B21}" srcOrd="3" destOrd="0" presId="urn:microsoft.com/office/officeart/2005/8/layout/lProcess3"/>
    <dgm:cxn modelId="{8FDFA90C-06B1-4686-A90E-1ECE68B67B6A}" type="presParOf" srcId="{E59E9012-3548-4CF5-A5D7-35AC568F4DD9}" destId="{3F44CDC4-71E9-4B71-9CD9-314F2A3B381A}" srcOrd="4" destOrd="0" presId="urn:microsoft.com/office/officeart/2005/8/layout/lProcess3"/>
    <dgm:cxn modelId="{91058198-F068-480E-9CCD-3A0C18EA5BFC}" type="presParOf" srcId="{1C5CED5C-2218-4522-B323-11947154B968}" destId="{26882CDB-3FFC-4AD8-ACA2-CD5C1EBD59AA}" srcOrd="1" destOrd="0" presId="urn:microsoft.com/office/officeart/2005/8/layout/lProcess3"/>
    <dgm:cxn modelId="{D18249FE-B451-4881-B4B2-741EAB8F84B2}" type="presParOf" srcId="{1C5CED5C-2218-4522-B323-11947154B968}" destId="{0517AF9C-510F-4943-9CF8-9A361E62A315}" srcOrd="2" destOrd="0" presId="urn:microsoft.com/office/officeart/2005/8/layout/lProcess3"/>
    <dgm:cxn modelId="{5ED8D222-DCA2-4CC3-BAD5-6A3BF6B39496}" type="presParOf" srcId="{0517AF9C-510F-4943-9CF8-9A361E62A315}" destId="{BB4CA52B-9269-4515-B2DC-98DCC008B00E}" srcOrd="0" destOrd="0" presId="urn:microsoft.com/office/officeart/2005/8/layout/lProcess3"/>
    <dgm:cxn modelId="{7E5DDA0C-12D4-4E39-9ECD-971F9DD36BE8}" type="presParOf" srcId="{0517AF9C-510F-4943-9CF8-9A361E62A315}" destId="{F522F119-B9B0-4DC1-AE2D-5DD0178B70FF}" srcOrd="1" destOrd="0" presId="urn:microsoft.com/office/officeart/2005/8/layout/lProcess3"/>
    <dgm:cxn modelId="{E3225635-DDF0-49BD-8B05-1028AF453433}" type="presParOf" srcId="{0517AF9C-510F-4943-9CF8-9A361E62A315}" destId="{46276CD7-6EB0-4E68-B1A8-AF6DF187D0D3}" srcOrd="2" destOrd="0" presId="urn:microsoft.com/office/officeart/2005/8/layout/lProcess3"/>
    <dgm:cxn modelId="{570A2F46-4F25-4C9F-A777-6F96D9D8FCF5}" type="presParOf" srcId="{0517AF9C-510F-4943-9CF8-9A361E62A315}" destId="{47DC83FF-9435-40C9-AA63-6E9CFCA2566A}" srcOrd="3" destOrd="0" presId="urn:microsoft.com/office/officeart/2005/8/layout/lProcess3"/>
    <dgm:cxn modelId="{F3A200AC-64E2-472C-BD35-459A613CA75F}" type="presParOf" srcId="{0517AF9C-510F-4943-9CF8-9A361E62A315}" destId="{305F6C27-FF59-44BD-84AA-867D399BDAA0}" srcOrd="4" destOrd="0" presId="urn:microsoft.com/office/officeart/2005/8/layout/lProcess3"/>
    <dgm:cxn modelId="{381EC0C3-82FE-402C-A71B-84404AB123D8}" type="presParOf" srcId="{1C5CED5C-2218-4522-B323-11947154B968}" destId="{88D594E0-CAD8-48D3-9011-2AC1447E69C6}" srcOrd="3" destOrd="0" presId="urn:microsoft.com/office/officeart/2005/8/layout/lProcess3"/>
    <dgm:cxn modelId="{AF278311-2EE3-46AF-A444-7056F099DBE0}" type="presParOf" srcId="{1C5CED5C-2218-4522-B323-11947154B968}" destId="{8891CC23-AE57-48C2-B393-FAEAF602D3BB}" srcOrd="4" destOrd="0" presId="urn:microsoft.com/office/officeart/2005/8/layout/lProcess3"/>
    <dgm:cxn modelId="{BF6C3754-6EE8-4565-AAB9-42D6D8459D4A}" type="presParOf" srcId="{8891CC23-AE57-48C2-B393-FAEAF602D3BB}" destId="{DFAC8C1C-3AA0-42F2-A000-5F104A3E3471}" srcOrd="0" destOrd="0" presId="urn:microsoft.com/office/officeart/2005/8/layout/lProcess3"/>
    <dgm:cxn modelId="{DF7A145C-2D4D-4337-A4D9-9A73DC3070B8}" type="presParOf" srcId="{8891CC23-AE57-48C2-B393-FAEAF602D3BB}" destId="{BDCCD226-2CA0-4C31-9AFD-9EDB607E4EED}" srcOrd="1" destOrd="0" presId="urn:microsoft.com/office/officeart/2005/8/layout/lProcess3"/>
    <dgm:cxn modelId="{D5E81DAF-315F-45FE-8A45-FE7B006E25E2}" type="presParOf" srcId="{8891CC23-AE57-48C2-B393-FAEAF602D3BB}" destId="{77EF9EB5-2047-4354-8E8D-9F9B7E285A36}" srcOrd="2" destOrd="0" presId="urn:microsoft.com/office/officeart/2005/8/layout/lProcess3"/>
    <dgm:cxn modelId="{2ECA55AE-23AE-41C5-BF47-CA97069B0437}" type="presParOf" srcId="{8891CC23-AE57-48C2-B393-FAEAF602D3BB}" destId="{BCAF5A11-2581-4E9F-B2D7-D176C8451D66}" srcOrd="3" destOrd="0" presId="urn:microsoft.com/office/officeart/2005/8/layout/lProcess3"/>
    <dgm:cxn modelId="{A98114DE-DA70-4CC6-8274-6FA513F03141}" type="presParOf" srcId="{8891CC23-AE57-48C2-B393-FAEAF602D3BB}" destId="{0B7E5BFF-454A-4AA2-B48C-CFFD7540E840}"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94E5E0-F29B-4ECD-98A9-53CB44A747BE}"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8DD4B549-8EEC-4DC1-9FAD-E1A81E97B36C}">
      <dgm:prSet phldrT="[Text]" custT="1"/>
      <dgm:spPr>
        <a:solidFill>
          <a:schemeClr val="accent1">
            <a:lumMod val="40000"/>
            <a:lumOff val="60000"/>
          </a:schemeClr>
        </a:solidFill>
        <a:ln>
          <a:solidFill>
            <a:srgbClr val="002570"/>
          </a:solidFill>
        </a:ln>
      </dgm:spPr>
      <dgm:t>
        <a:bodyPr/>
        <a:lstStyle/>
        <a:p>
          <a:r>
            <a:rPr lang="en-US" sz="2400" b="1" i="0" u="none" strike="noStrike" dirty="0">
              <a:solidFill>
                <a:srgbClr val="424242"/>
              </a:solidFill>
              <a:effectLst/>
              <a:latin typeface="Calibri" panose="020F0502020204030204" pitchFamily="34" charset="0"/>
              <a:cs typeface="Calibri" panose="020F0502020204030204" pitchFamily="34" charset="0"/>
            </a:rPr>
            <a:t>Engagement</a:t>
          </a:r>
          <a:r>
            <a:rPr lang="en-US" sz="2400" b="0" i="0" u="none" strike="noStrike" dirty="0">
              <a:solidFill>
                <a:srgbClr val="424242"/>
              </a:solidFill>
              <a:effectLst/>
              <a:latin typeface="Calibri" panose="020F0502020204030204" pitchFamily="34" charset="0"/>
              <a:cs typeface="Calibri" panose="020F0502020204030204" pitchFamily="34" charset="0"/>
            </a:rPr>
            <a:t> </a:t>
          </a:r>
          <a:r>
            <a:rPr lang="en-US" sz="2400" b="1" i="0" u="none" strike="noStrike" dirty="0">
              <a:solidFill>
                <a:srgbClr val="424242"/>
              </a:solidFill>
              <a:effectLst/>
              <a:latin typeface="Calibri" panose="020F0502020204030204" pitchFamily="34" charset="0"/>
              <a:cs typeface="Calibri" panose="020F0502020204030204" pitchFamily="34" charset="0"/>
            </a:rPr>
            <a:t>(academic and social)</a:t>
          </a:r>
          <a:endParaRPr lang="en-US" sz="2400" b="1" dirty="0">
            <a:solidFill>
              <a:srgbClr val="424242"/>
            </a:solidFill>
          </a:endParaRPr>
        </a:p>
      </dgm:t>
    </dgm:pt>
    <dgm:pt modelId="{7DC6A878-4964-4045-9D17-875B3E81311F}" type="parTrans" cxnId="{FD1E1DBB-8A50-4918-A193-5B3DA8E7311A}">
      <dgm:prSet/>
      <dgm:spPr/>
      <dgm:t>
        <a:bodyPr/>
        <a:lstStyle/>
        <a:p>
          <a:endParaRPr lang="en-US"/>
        </a:p>
      </dgm:t>
    </dgm:pt>
    <dgm:pt modelId="{434359F5-27AB-48D2-8479-660B5C37D88D}" type="sibTrans" cxnId="{FD1E1DBB-8A50-4918-A193-5B3DA8E7311A}">
      <dgm:prSet/>
      <dgm:spPr/>
      <dgm:t>
        <a:bodyPr/>
        <a:lstStyle/>
        <a:p>
          <a:endParaRPr lang="en-US"/>
        </a:p>
      </dgm:t>
    </dgm:pt>
    <dgm:pt modelId="{849116F4-E48A-465A-AA20-E82BA6112873}">
      <dgm:prSet phldrT="[Text]" custT="1"/>
      <dgm:spPr/>
      <dgm:t>
        <a:bodyPr/>
        <a:lstStyle/>
        <a:p>
          <a:r>
            <a:rPr lang="en-US" sz="1600" b="1" i="0" u="none" strike="noStrike" dirty="0">
              <a:solidFill>
                <a:srgbClr val="424242"/>
              </a:solidFill>
              <a:effectLst/>
              <a:latin typeface="Calibri" panose="020F0502020204030204" pitchFamily="34" charset="0"/>
              <a:cs typeface="Calibri" panose="020F0502020204030204" pitchFamily="34" charset="0"/>
            </a:rPr>
            <a:t>Student org membership, Dormitory, living-learning community, blackboard login, use of learning center, tutorials and faculty office hours, establishment of friendship</a:t>
          </a:r>
          <a:endParaRPr lang="en-US" sz="1600" b="1" dirty="0">
            <a:solidFill>
              <a:srgbClr val="424242"/>
            </a:solidFill>
          </a:endParaRPr>
        </a:p>
      </dgm:t>
    </dgm:pt>
    <dgm:pt modelId="{5BBEB722-045E-429F-A2F2-0BC0BC4A735E}" type="parTrans" cxnId="{6823417F-44C8-49AB-A87C-F7FCDE1D4295}">
      <dgm:prSet/>
      <dgm:spPr/>
      <dgm:t>
        <a:bodyPr/>
        <a:lstStyle/>
        <a:p>
          <a:endParaRPr lang="en-US"/>
        </a:p>
      </dgm:t>
    </dgm:pt>
    <dgm:pt modelId="{5EA6492B-95F2-40EF-9546-10A4E245A835}" type="sibTrans" cxnId="{6823417F-44C8-49AB-A87C-F7FCDE1D4295}">
      <dgm:prSet/>
      <dgm:spPr/>
      <dgm:t>
        <a:bodyPr/>
        <a:lstStyle/>
        <a:p>
          <a:endParaRPr lang="en-US"/>
        </a:p>
      </dgm:t>
    </dgm:pt>
    <dgm:pt modelId="{3EC465F8-E473-4FEC-966D-80DA3196BBD0}">
      <dgm:prSet phldrT="[Text]" custT="1"/>
      <dgm:spPr/>
      <dgm:t>
        <a:bodyPr/>
        <a:lstStyle/>
        <a:p>
          <a:r>
            <a:rPr lang="en-US" sz="1600" b="1" i="0" u="none" strike="noStrike" dirty="0">
              <a:solidFill>
                <a:srgbClr val="424242"/>
              </a:solidFill>
              <a:effectLst/>
              <a:latin typeface="Calibri" panose="020F0502020204030204" pitchFamily="34" charset="0"/>
              <a:cs typeface="Calibri" panose="020F0502020204030204" pitchFamily="34" charset="0"/>
            </a:rPr>
            <a:t>Engage, Banner, Blackboard, Temperature Survey, Connection survey, Check-in</a:t>
          </a:r>
          <a:r>
            <a:rPr lang="en-US" sz="1600" b="1" i="0" u="none" strike="noStrike" baseline="0" dirty="0">
              <a:solidFill>
                <a:srgbClr val="424242"/>
              </a:solidFill>
              <a:effectLst/>
              <a:latin typeface="Calibri" panose="020F0502020204030204" pitchFamily="34" charset="0"/>
              <a:cs typeface="Calibri" panose="020F0502020204030204" pitchFamily="34" charset="0"/>
            </a:rPr>
            <a:t> survey, </a:t>
          </a:r>
          <a:r>
            <a:rPr lang="en-US" sz="1600" b="1" i="0" u="none" strike="noStrike" dirty="0" err="1">
              <a:solidFill>
                <a:srgbClr val="424242"/>
              </a:solidFill>
              <a:effectLst/>
              <a:latin typeface="Calibri" panose="020F0502020204030204" pitchFamily="34" charset="0"/>
              <a:cs typeface="Calibri" panose="020F0502020204030204" pitchFamily="34" charset="0"/>
            </a:rPr>
            <a:t>Gworld</a:t>
          </a:r>
          <a:endParaRPr lang="en-US" sz="1600" b="1" dirty="0">
            <a:solidFill>
              <a:srgbClr val="424242"/>
            </a:solidFill>
          </a:endParaRPr>
        </a:p>
      </dgm:t>
    </dgm:pt>
    <dgm:pt modelId="{9C247DA5-DA5E-4A8A-A2BB-052FCEE556D9}" type="parTrans" cxnId="{82526B7D-6149-4E95-A858-1CD64740A2C5}">
      <dgm:prSet/>
      <dgm:spPr/>
      <dgm:t>
        <a:bodyPr/>
        <a:lstStyle/>
        <a:p>
          <a:endParaRPr lang="en-US"/>
        </a:p>
      </dgm:t>
    </dgm:pt>
    <dgm:pt modelId="{8D0175BF-BC33-40A6-85DE-044A9A4D1100}" type="sibTrans" cxnId="{82526B7D-6149-4E95-A858-1CD64740A2C5}">
      <dgm:prSet/>
      <dgm:spPr/>
      <dgm:t>
        <a:bodyPr/>
        <a:lstStyle/>
        <a:p>
          <a:endParaRPr lang="en-US"/>
        </a:p>
      </dgm:t>
    </dgm:pt>
    <dgm:pt modelId="{48DD0E4E-8925-4A0A-A9E7-1E770D1D493D}">
      <dgm:prSet phldrT="[Text]"/>
      <dgm:spPr>
        <a:solidFill>
          <a:schemeClr val="accent1">
            <a:lumMod val="40000"/>
            <a:lumOff val="60000"/>
          </a:schemeClr>
        </a:solidFill>
      </dgm:spPr>
      <dgm:t>
        <a:bodyPr/>
        <a:lstStyle/>
        <a:p>
          <a:r>
            <a:rPr lang="en-US" b="1" i="0" u="none" strike="noStrike" dirty="0">
              <a:solidFill>
                <a:srgbClr val="424242"/>
              </a:solidFill>
              <a:effectLst/>
              <a:latin typeface="Calibri" panose="020F0502020204030204" pitchFamily="34" charset="0"/>
              <a:cs typeface="Calibri" panose="020F0502020204030204" pitchFamily="34" charset="0"/>
            </a:rPr>
            <a:t>Employment</a:t>
          </a:r>
          <a:endParaRPr lang="en-US" b="1" dirty="0">
            <a:solidFill>
              <a:srgbClr val="424242"/>
            </a:solidFill>
          </a:endParaRPr>
        </a:p>
      </dgm:t>
    </dgm:pt>
    <dgm:pt modelId="{8A381954-743C-441D-ACCF-DB443CB590D3}" type="parTrans" cxnId="{7024286B-FC49-4D17-8481-A1A958741889}">
      <dgm:prSet/>
      <dgm:spPr/>
      <dgm:t>
        <a:bodyPr/>
        <a:lstStyle/>
        <a:p>
          <a:endParaRPr lang="en-US"/>
        </a:p>
      </dgm:t>
    </dgm:pt>
    <dgm:pt modelId="{57BE6880-129B-4BBE-A83B-303511AA5532}" type="sibTrans" cxnId="{7024286B-FC49-4D17-8481-A1A958741889}">
      <dgm:prSet/>
      <dgm:spPr/>
      <dgm:t>
        <a:bodyPr/>
        <a:lstStyle/>
        <a:p>
          <a:endParaRPr lang="en-US"/>
        </a:p>
      </dgm:t>
    </dgm:pt>
    <dgm:pt modelId="{EEF0290C-10C9-46AA-A8DD-63C3479EE95F}">
      <dgm:prSet phldrT="[Text]" custT="1"/>
      <dgm:spPr/>
      <dgm:t>
        <a:bodyPr/>
        <a:lstStyle/>
        <a:p>
          <a:r>
            <a:rPr lang="en-US" sz="1600" b="1" i="0" u="none" strike="noStrike" dirty="0">
              <a:solidFill>
                <a:srgbClr val="002570"/>
              </a:solidFill>
              <a:effectLst/>
              <a:latin typeface="Calibri" panose="020F0502020204030204" pitchFamily="34" charset="0"/>
              <a:cs typeface="Calibri" panose="020F0502020204030204" pitchFamily="34" charset="0"/>
            </a:rPr>
            <a:t>I</a:t>
          </a:r>
          <a:r>
            <a:rPr lang="en-US" sz="1600" b="1" i="0" u="none" strike="noStrike" dirty="0">
              <a:solidFill>
                <a:srgbClr val="424242"/>
              </a:solidFill>
              <a:effectLst/>
              <a:latin typeface="Calibri" panose="020F0502020204030204" pitchFamily="34" charset="0"/>
              <a:cs typeface="Calibri" panose="020F0502020204030204" pitchFamily="34" charset="0"/>
            </a:rPr>
            <a:t>nternship, federal work study, non-FWS wage account employment</a:t>
          </a:r>
          <a:endParaRPr lang="en-US" sz="1600" b="1" dirty="0">
            <a:solidFill>
              <a:srgbClr val="424242"/>
            </a:solidFill>
          </a:endParaRPr>
        </a:p>
      </dgm:t>
    </dgm:pt>
    <dgm:pt modelId="{FE9333FE-521E-4611-A252-A91DEE9775D3}" type="parTrans" cxnId="{AE17B7AE-AE4A-4256-9D4C-B5176972E7A6}">
      <dgm:prSet/>
      <dgm:spPr/>
      <dgm:t>
        <a:bodyPr/>
        <a:lstStyle/>
        <a:p>
          <a:endParaRPr lang="en-US"/>
        </a:p>
      </dgm:t>
    </dgm:pt>
    <dgm:pt modelId="{E0353E93-A34A-4896-865A-E66A50FA1AB8}" type="sibTrans" cxnId="{AE17B7AE-AE4A-4256-9D4C-B5176972E7A6}">
      <dgm:prSet/>
      <dgm:spPr/>
      <dgm:t>
        <a:bodyPr/>
        <a:lstStyle/>
        <a:p>
          <a:endParaRPr lang="en-US"/>
        </a:p>
      </dgm:t>
    </dgm:pt>
    <dgm:pt modelId="{8B7AE2C9-7842-48E3-AA28-5C53FCA6544E}">
      <dgm:prSet phldrT="[Text]" custT="1"/>
      <dgm:spPr/>
      <dgm:t>
        <a:bodyPr/>
        <a:lstStyle/>
        <a:p>
          <a:r>
            <a:rPr lang="en-US" sz="1600" b="1" dirty="0">
              <a:solidFill>
                <a:srgbClr val="424242"/>
              </a:solidFill>
            </a:rPr>
            <a:t>Banner, Handshake</a:t>
          </a:r>
        </a:p>
      </dgm:t>
    </dgm:pt>
    <dgm:pt modelId="{D3E90729-163C-4FC7-BCF6-72805B3944A1}" type="parTrans" cxnId="{AA7CCF49-0C5E-46D5-B634-6D76215E86B1}">
      <dgm:prSet/>
      <dgm:spPr/>
      <dgm:t>
        <a:bodyPr/>
        <a:lstStyle/>
        <a:p>
          <a:endParaRPr lang="en-US"/>
        </a:p>
      </dgm:t>
    </dgm:pt>
    <dgm:pt modelId="{E27F4CD7-6F23-41DB-8D16-36794E29821A}" type="sibTrans" cxnId="{AA7CCF49-0C5E-46D5-B634-6D76215E86B1}">
      <dgm:prSet/>
      <dgm:spPr/>
      <dgm:t>
        <a:bodyPr/>
        <a:lstStyle/>
        <a:p>
          <a:endParaRPr lang="en-US"/>
        </a:p>
      </dgm:t>
    </dgm:pt>
    <dgm:pt modelId="{8E035A21-8BE2-4451-ABB9-424D78A97182}">
      <dgm:prSet phldrT="[Text]"/>
      <dgm:spPr>
        <a:solidFill>
          <a:schemeClr val="accent1">
            <a:lumMod val="40000"/>
            <a:lumOff val="60000"/>
          </a:schemeClr>
        </a:solidFill>
      </dgm:spPr>
      <dgm:t>
        <a:bodyPr/>
        <a:lstStyle/>
        <a:p>
          <a:r>
            <a:rPr lang="en-US" b="1" dirty="0">
              <a:solidFill>
                <a:srgbClr val="424242"/>
              </a:solidFill>
            </a:rPr>
            <a:t>Financial Need</a:t>
          </a:r>
        </a:p>
      </dgm:t>
    </dgm:pt>
    <dgm:pt modelId="{21A42133-922D-4501-BFB3-B249A2926219}" type="parTrans" cxnId="{659A670D-9B6E-45DB-82B7-90A336E3223B}">
      <dgm:prSet/>
      <dgm:spPr/>
      <dgm:t>
        <a:bodyPr/>
        <a:lstStyle/>
        <a:p>
          <a:endParaRPr lang="en-US"/>
        </a:p>
      </dgm:t>
    </dgm:pt>
    <dgm:pt modelId="{55FDB5A1-E738-477B-80FA-EAA233C5991E}" type="sibTrans" cxnId="{659A670D-9B6E-45DB-82B7-90A336E3223B}">
      <dgm:prSet/>
      <dgm:spPr/>
      <dgm:t>
        <a:bodyPr/>
        <a:lstStyle/>
        <a:p>
          <a:endParaRPr lang="en-US"/>
        </a:p>
      </dgm:t>
    </dgm:pt>
    <dgm:pt modelId="{55EC9ABE-6095-4592-8A64-3C6328B1D8CD}">
      <dgm:prSet phldrT="[Text]" custT="1"/>
      <dgm:spPr/>
      <dgm:t>
        <a:bodyPr/>
        <a:lstStyle/>
        <a:p>
          <a:r>
            <a:rPr lang="en-US" sz="1600" b="1" i="0" u="none" strike="noStrike" dirty="0">
              <a:solidFill>
                <a:srgbClr val="424242"/>
              </a:solidFill>
              <a:effectLst/>
              <a:latin typeface="Calibri" panose="020F0502020204030204" pitchFamily="34" charset="0"/>
              <a:cs typeface="Calibri" panose="020F0502020204030204" pitchFamily="34" charset="0"/>
            </a:rPr>
            <a:t>Loan, EFC, Gross Need, unmet need, merit and need awards, Pell flag, NDRK</a:t>
          </a:r>
          <a:endParaRPr lang="en-US" sz="1600" b="1" dirty="0">
            <a:solidFill>
              <a:srgbClr val="424242"/>
            </a:solidFill>
          </a:endParaRPr>
        </a:p>
      </dgm:t>
    </dgm:pt>
    <dgm:pt modelId="{C63A95F9-BB8F-48E6-9697-78B7566CE128}" type="parTrans" cxnId="{D78582C4-E973-413A-A9CA-890BE1583E49}">
      <dgm:prSet/>
      <dgm:spPr/>
      <dgm:t>
        <a:bodyPr/>
        <a:lstStyle/>
        <a:p>
          <a:endParaRPr lang="en-US"/>
        </a:p>
      </dgm:t>
    </dgm:pt>
    <dgm:pt modelId="{73F9A6FE-C277-4AAF-8173-69E8F49AA9B4}" type="sibTrans" cxnId="{D78582C4-E973-413A-A9CA-890BE1583E49}">
      <dgm:prSet/>
      <dgm:spPr/>
      <dgm:t>
        <a:bodyPr/>
        <a:lstStyle/>
        <a:p>
          <a:endParaRPr lang="en-US"/>
        </a:p>
      </dgm:t>
    </dgm:pt>
    <dgm:pt modelId="{6B4DD552-45B1-4061-8D6D-DB95535F04BE}">
      <dgm:prSet phldrT="[Text]" custT="1"/>
      <dgm:spPr/>
      <dgm:t>
        <a:bodyPr/>
        <a:lstStyle/>
        <a:p>
          <a:r>
            <a:rPr lang="en-US" sz="1600" b="1" dirty="0">
              <a:solidFill>
                <a:srgbClr val="424242"/>
              </a:solidFill>
            </a:rPr>
            <a:t>Banner</a:t>
          </a:r>
        </a:p>
      </dgm:t>
    </dgm:pt>
    <dgm:pt modelId="{CA397B78-4859-4042-B14D-A6D81CD08810}" type="parTrans" cxnId="{39EFDF06-7022-4A2E-9829-3FFBFA035224}">
      <dgm:prSet/>
      <dgm:spPr/>
      <dgm:t>
        <a:bodyPr/>
        <a:lstStyle/>
        <a:p>
          <a:endParaRPr lang="en-US"/>
        </a:p>
      </dgm:t>
    </dgm:pt>
    <dgm:pt modelId="{58BCFECA-0DBA-4141-8B45-C982348D9D77}" type="sibTrans" cxnId="{39EFDF06-7022-4A2E-9829-3FFBFA035224}">
      <dgm:prSet/>
      <dgm:spPr/>
      <dgm:t>
        <a:bodyPr/>
        <a:lstStyle/>
        <a:p>
          <a:endParaRPr lang="en-US"/>
        </a:p>
      </dgm:t>
    </dgm:pt>
    <dgm:pt modelId="{1C5CED5C-2218-4522-B323-11947154B968}" type="pres">
      <dgm:prSet presAssocID="{D294E5E0-F29B-4ECD-98A9-53CB44A747BE}" presName="Name0" presStyleCnt="0">
        <dgm:presLayoutVars>
          <dgm:chPref val="3"/>
          <dgm:dir/>
          <dgm:animLvl val="lvl"/>
          <dgm:resizeHandles/>
        </dgm:presLayoutVars>
      </dgm:prSet>
      <dgm:spPr/>
      <dgm:t>
        <a:bodyPr/>
        <a:lstStyle/>
        <a:p>
          <a:endParaRPr lang="en-US"/>
        </a:p>
      </dgm:t>
    </dgm:pt>
    <dgm:pt modelId="{E59E9012-3548-4CF5-A5D7-35AC568F4DD9}" type="pres">
      <dgm:prSet presAssocID="{8DD4B549-8EEC-4DC1-9FAD-E1A81E97B36C}" presName="horFlow" presStyleCnt="0"/>
      <dgm:spPr/>
    </dgm:pt>
    <dgm:pt modelId="{B49B87F6-24F5-43C7-B9D3-F3537F84AADA}" type="pres">
      <dgm:prSet presAssocID="{8DD4B549-8EEC-4DC1-9FAD-E1A81E97B36C}" presName="bigChev" presStyleLbl="node1" presStyleIdx="0" presStyleCnt="3" custScaleX="123534" custScaleY="136445"/>
      <dgm:spPr/>
      <dgm:t>
        <a:bodyPr/>
        <a:lstStyle/>
        <a:p>
          <a:endParaRPr lang="en-US"/>
        </a:p>
      </dgm:t>
    </dgm:pt>
    <dgm:pt modelId="{CA12FBE4-B946-48B4-A64C-AE2E504EBA3D}" type="pres">
      <dgm:prSet presAssocID="{5BBEB722-045E-429F-A2F2-0BC0BC4A735E}" presName="parTrans" presStyleCnt="0"/>
      <dgm:spPr/>
    </dgm:pt>
    <dgm:pt modelId="{3E044BD9-F673-4B17-9214-69B177A7DE48}" type="pres">
      <dgm:prSet presAssocID="{849116F4-E48A-465A-AA20-E82BA6112873}" presName="node" presStyleLbl="alignAccFollowNode1" presStyleIdx="0" presStyleCnt="6" custScaleX="173322" custScaleY="174385">
        <dgm:presLayoutVars>
          <dgm:bulletEnabled val="1"/>
        </dgm:presLayoutVars>
      </dgm:prSet>
      <dgm:spPr/>
      <dgm:t>
        <a:bodyPr/>
        <a:lstStyle/>
        <a:p>
          <a:endParaRPr lang="en-US"/>
        </a:p>
      </dgm:t>
    </dgm:pt>
    <dgm:pt modelId="{D5ACA560-04FC-4DB7-B869-4BF775C88B21}" type="pres">
      <dgm:prSet presAssocID="{5EA6492B-95F2-40EF-9546-10A4E245A835}" presName="sibTrans" presStyleCnt="0"/>
      <dgm:spPr/>
    </dgm:pt>
    <dgm:pt modelId="{3F44CDC4-71E9-4B71-9CD9-314F2A3B381A}" type="pres">
      <dgm:prSet presAssocID="{3EC465F8-E473-4FEC-966D-80DA3196BBD0}" presName="node" presStyleLbl="alignAccFollowNode1" presStyleIdx="1" presStyleCnt="6" custScaleX="142227" custScaleY="142816">
        <dgm:presLayoutVars>
          <dgm:bulletEnabled val="1"/>
        </dgm:presLayoutVars>
      </dgm:prSet>
      <dgm:spPr/>
      <dgm:t>
        <a:bodyPr/>
        <a:lstStyle/>
        <a:p>
          <a:endParaRPr lang="en-US"/>
        </a:p>
      </dgm:t>
    </dgm:pt>
    <dgm:pt modelId="{26882CDB-3FFC-4AD8-ACA2-CD5C1EBD59AA}" type="pres">
      <dgm:prSet presAssocID="{8DD4B549-8EEC-4DC1-9FAD-E1A81E97B36C}" presName="vSp" presStyleCnt="0"/>
      <dgm:spPr/>
    </dgm:pt>
    <dgm:pt modelId="{0517AF9C-510F-4943-9CF8-9A361E62A315}" type="pres">
      <dgm:prSet presAssocID="{48DD0E4E-8925-4A0A-A9E7-1E770D1D493D}" presName="horFlow" presStyleCnt="0"/>
      <dgm:spPr/>
    </dgm:pt>
    <dgm:pt modelId="{BB4CA52B-9269-4515-B2DC-98DCC008B00E}" type="pres">
      <dgm:prSet presAssocID="{48DD0E4E-8925-4A0A-A9E7-1E770D1D493D}" presName="bigChev" presStyleLbl="node1" presStyleIdx="1" presStyleCnt="3"/>
      <dgm:spPr/>
      <dgm:t>
        <a:bodyPr/>
        <a:lstStyle/>
        <a:p>
          <a:endParaRPr lang="en-US"/>
        </a:p>
      </dgm:t>
    </dgm:pt>
    <dgm:pt modelId="{F522F119-B9B0-4DC1-AE2D-5DD0178B70FF}" type="pres">
      <dgm:prSet presAssocID="{FE9333FE-521E-4611-A252-A91DEE9775D3}" presName="parTrans" presStyleCnt="0"/>
      <dgm:spPr/>
    </dgm:pt>
    <dgm:pt modelId="{46276CD7-6EB0-4E68-B1A8-AF6DF187D0D3}" type="pres">
      <dgm:prSet presAssocID="{EEF0290C-10C9-46AA-A8DD-63C3479EE95F}" presName="node" presStyleLbl="alignAccFollowNode1" presStyleIdx="2" presStyleCnt="6" custScaleX="177315" custLinFactX="2611" custLinFactNeighborX="100000" custLinFactNeighborY="7690">
        <dgm:presLayoutVars>
          <dgm:bulletEnabled val="1"/>
        </dgm:presLayoutVars>
      </dgm:prSet>
      <dgm:spPr/>
      <dgm:t>
        <a:bodyPr/>
        <a:lstStyle/>
        <a:p>
          <a:endParaRPr lang="en-US"/>
        </a:p>
      </dgm:t>
    </dgm:pt>
    <dgm:pt modelId="{47DC83FF-9435-40C9-AA63-6E9CFCA2566A}" type="pres">
      <dgm:prSet presAssocID="{E0353E93-A34A-4896-865A-E66A50FA1AB8}" presName="sibTrans" presStyleCnt="0"/>
      <dgm:spPr/>
    </dgm:pt>
    <dgm:pt modelId="{305F6C27-FF59-44BD-84AA-867D399BDAA0}" type="pres">
      <dgm:prSet presAssocID="{8B7AE2C9-7842-48E3-AA28-5C53FCA6544E}" presName="node" presStyleLbl="alignAccFollowNode1" presStyleIdx="3" presStyleCnt="6" custScaleX="132478" custScaleY="101198" custLinFactX="100000" custLinFactNeighborX="107839" custLinFactNeighborY="-709">
        <dgm:presLayoutVars>
          <dgm:bulletEnabled val="1"/>
        </dgm:presLayoutVars>
      </dgm:prSet>
      <dgm:spPr/>
      <dgm:t>
        <a:bodyPr/>
        <a:lstStyle/>
        <a:p>
          <a:endParaRPr lang="en-US"/>
        </a:p>
      </dgm:t>
    </dgm:pt>
    <dgm:pt modelId="{88D594E0-CAD8-48D3-9011-2AC1447E69C6}" type="pres">
      <dgm:prSet presAssocID="{48DD0E4E-8925-4A0A-A9E7-1E770D1D493D}" presName="vSp" presStyleCnt="0"/>
      <dgm:spPr/>
    </dgm:pt>
    <dgm:pt modelId="{8891CC23-AE57-48C2-B393-FAEAF602D3BB}" type="pres">
      <dgm:prSet presAssocID="{8E035A21-8BE2-4451-ABB9-424D78A97182}" presName="horFlow" presStyleCnt="0"/>
      <dgm:spPr/>
    </dgm:pt>
    <dgm:pt modelId="{DFAC8C1C-3AA0-42F2-A000-5F104A3E3471}" type="pres">
      <dgm:prSet presAssocID="{8E035A21-8BE2-4451-ABB9-424D78A97182}" presName="bigChev" presStyleLbl="node1" presStyleIdx="2" presStyleCnt="3"/>
      <dgm:spPr/>
      <dgm:t>
        <a:bodyPr/>
        <a:lstStyle/>
        <a:p>
          <a:endParaRPr lang="en-US"/>
        </a:p>
      </dgm:t>
    </dgm:pt>
    <dgm:pt modelId="{BDCCD226-2CA0-4C31-9AFD-9EDB607E4EED}" type="pres">
      <dgm:prSet presAssocID="{C63A95F9-BB8F-48E6-9697-78B7566CE128}" presName="parTrans" presStyleCnt="0"/>
      <dgm:spPr/>
    </dgm:pt>
    <dgm:pt modelId="{77EF9EB5-2047-4354-8E8D-9F9B7E285A36}" type="pres">
      <dgm:prSet presAssocID="{55EC9ABE-6095-4592-8A64-3C6328B1D8CD}" presName="node" presStyleLbl="alignAccFollowNode1" presStyleIdx="4" presStyleCnt="6" custScaleX="171908" custScaleY="98474" custLinFactX="10511" custLinFactNeighborX="100000">
        <dgm:presLayoutVars>
          <dgm:bulletEnabled val="1"/>
        </dgm:presLayoutVars>
      </dgm:prSet>
      <dgm:spPr/>
      <dgm:t>
        <a:bodyPr/>
        <a:lstStyle/>
        <a:p>
          <a:endParaRPr lang="en-US"/>
        </a:p>
      </dgm:t>
    </dgm:pt>
    <dgm:pt modelId="{BCAF5A11-2581-4E9F-B2D7-D176C8451D66}" type="pres">
      <dgm:prSet presAssocID="{73F9A6FE-C277-4AAF-8173-69E8F49AA9B4}" presName="sibTrans" presStyleCnt="0"/>
      <dgm:spPr/>
    </dgm:pt>
    <dgm:pt modelId="{0B7E5BFF-454A-4AA2-B48C-CFFD7540E840}" type="pres">
      <dgm:prSet presAssocID="{6B4DD552-45B1-4061-8D6D-DB95535F04BE}" presName="node" presStyleLbl="alignAccFollowNode1" presStyleIdx="5" presStyleCnt="6" custScaleX="136283" custScaleY="101834" custLinFactX="71332" custLinFactNeighborX="100000">
        <dgm:presLayoutVars>
          <dgm:bulletEnabled val="1"/>
        </dgm:presLayoutVars>
      </dgm:prSet>
      <dgm:spPr/>
      <dgm:t>
        <a:bodyPr/>
        <a:lstStyle/>
        <a:p>
          <a:endParaRPr lang="en-US"/>
        </a:p>
      </dgm:t>
    </dgm:pt>
  </dgm:ptLst>
  <dgm:cxnLst>
    <dgm:cxn modelId="{659A670D-9B6E-45DB-82B7-90A336E3223B}" srcId="{D294E5E0-F29B-4ECD-98A9-53CB44A747BE}" destId="{8E035A21-8BE2-4451-ABB9-424D78A97182}" srcOrd="2" destOrd="0" parTransId="{21A42133-922D-4501-BFB3-B249A2926219}" sibTransId="{55FDB5A1-E738-477B-80FA-EAA233C5991E}"/>
    <dgm:cxn modelId="{DC528E81-D453-4F5C-AA6F-908617C9A473}" type="presOf" srcId="{D294E5E0-F29B-4ECD-98A9-53CB44A747BE}" destId="{1C5CED5C-2218-4522-B323-11947154B968}" srcOrd="0" destOrd="0" presId="urn:microsoft.com/office/officeart/2005/8/layout/lProcess3"/>
    <dgm:cxn modelId="{29226F4B-2E32-446B-8249-665631FA87D8}" type="presOf" srcId="{8E035A21-8BE2-4451-ABB9-424D78A97182}" destId="{DFAC8C1C-3AA0-42F2-A000-5F104A3E3471}" srcOrd="0" destOrd="0" presId="urn:microsoft.com/office/officeart/2005/8/layout/lProcess3"/>
    <dgm:cxn modelId="{7024286B-FC49-4D17-8481-A1A958741889}" srcId="{D294E5E0-F29B-4ECD-98A9-53CB44A747BE}" destId="{48DD0E4E-8925-4A0A-A9E7-1E770D1D493D}" srcOrd="1" destOrd="0" parTransId="{8A381954-743C-441D-ACCF-DB443CB590D3}" sibTransId="{57BE6880-129B-4BBE-A83B-303511AA5532}"/>
    <dgm:cxn modelId="{9E1FF2AF-6492-4DAA-97BF-736D1762EFBB}" type="presOf" srcId="{8B7AE2C9-7842-48E3-AA28-5C53FCA6544E}" destId="{305F6C27-FF59-44BD-84AA-867D399BDAA0}" srcOrd="0" destOrd="0" presId="urn:microsoft.com/office/officeart/2005/8/layout/lProcess3"/>
    <dgm:cxn modelId="{AE17B7AE-AE4A-4256-9D4C-B5176972E7A6}" srcId="{48DD0E4E-8925-4A0A-A9E7-1E770D1D493D}" destId="{EEF0290C-10C9-46AA-A8DD-63C3479EE95F}" srcOrd="0" destOrd="0" parTransId="{FE9333FE-521E-4611-A252-A91DEE9775D3}" sibTransId="{E0353E93-A34A-4896-865A-E66A50FA1AB8}"/>
    <dgm:cxn modelId="{8A1C1C9F-52E9-453F-BBD3-B0CF615B8746}" type="presOf" srcId="{849116F4-E48A-465A-AA20-E82BA6112873}" destId="{3E044BD9-F673-4B17-9214-69B177A7DE48}" srcOrd="0" destOrd="0" presId="urn:microsoft.com/office/officeart/2005/8/layout/lProcess3"/>
    <dgm:cxn modelId="{82526B7D-6149-4E95-A858-1CD64740A2C5}" srcId="{8DD4B549-8EEC-4DC1-9FAD-E1A81E97B36C}" destId="{3EC465F8-E473-4FEC-966D-80DA3196BBD0}" srcOrd="1" destOrd="0" parTransId="{9C247DA5-DA5E-4A8A-A2BB-052FCEE556D9}" sibTransId="{8D0175BF-BC33-40A6-85DE-044A9A4D1100}"/>
    <dgm:cxn modelId="{7A6A9B68-C61E-44CE-9D66-2FEF98A8C53A}" type="presOf" srcId="{3EC465F8-E473-4FEC-966D-80DA3196BBD0}" destId="{3F44CDC4-71E9-4B71-9CD9-314F2A3B381A}" srcOrd="0" destOrd="0" presId="urn:microsoft.com/office/officeart/2005/8/layout/lProcess3"/>
    <dgm:cxn modelId="{39EFDF06-7022-4A2E-9829-3FFBFA035224}" srcId="{8E035A21-8BE2-4451-ABB9-424D78A97182}" destId="{6B4DD552-45B1-4061-8D6D-DB95535F04BE}" srcOrd="1" destOrd="0" parTransId="{CA397B78-4859-4042-B14D-A6D81CD08810}" sibTransId="{58BCFECA-0DBA-4141-8B45-C982348D9D77}"/>
    <dgm:cxn modelId="{9203C6C1-B5D5-4297-991A-EF727BE580B4}" type="presOf" srcId="{55EC9ABE-6095-4592-8A64-3C6328B1D8CD}" destId="{77EF9EB5-2047-4354-8E8D-9F9B7E285A36}" srcOrd="0" destOrd="0" presId="urn:microsoft.com/office/officeart/2005/8/layout/lProcess3"/>
    <dgm:cxn modelId="{877417FE-2746-4FA1-9B15-21BCB1174D11}" type="presOf" srcId="{EEF0290C-10C9-46AA-A8DD-63C3479EE95F}" destId="{46276CD7-6EB0-4E68-B1A8-AF6DF187D0D3}" srcOrd="0" destOrd="0" presId="urn:microsoft.com/office/officeart/2005/8/layout/lProcess3"/>
    <dgm:cxn modelId="{8393CD24-C89C-4BB2-87DA-850E03A5CB94}" type="presOf" srcId="{6B4DD552-45B1-4061-8D6D-DB95535F04BE}" destId="{0B7E5BFF-454A-4AA2-B48C-CFFD7540E840}" srcOrd="0" destOrd="0" presId="urn:microsoft.com/office/officeart/2005/8/layout/lProcess3"/>
    <dgm:cxn modelId="{91A0A33B-1529-4C98-9659-C78A022CB2EF}" type="presOf" srcId="{8DD4B549-8EEC-4DC1-9FAD-E1A81E97B36C}" destId="{B49B87F6-24F5-43C7-B9D3-F3537F84AADA}" srcOrd="0" destOrd="0" presId="urn:microsoft.com/office/officeart/2005/8/layout/lProcess3"/>
    <dgm:cxn modelId="{FD1E1DBB-8A50-4918-A193-5B3DA8E7311A}" srcId="{D294E5E0-F29B-4ECD-98A9-53CB44A747BE}" destId="{8DD4B549-8EEC-4DC1-9FAD-E1A81E97B36C}" srcOrd="0" destOrd="0" parTransId="{7DC6A878-4964-4045-9D17-875B3E81311F}" sibTransId="{434359F5-27AB-48D2-8479-660B5C37D88D}"/>
    <dgm:cxn modelId="{6823417F-44C8-49AB-A87C-F7FCDE1D4295}" srcId="{8DD4B549-8EEC-4DC1-9FAD-E1A81E97B36C}" destId="{849116F4-E48A-465A-AA20-E82BA6112873}" srcOrd="0" destOrd="0" parTransId="{5BBEB722-045E-429F-A2F2-0BC0BC4A735E}" sibTransId="{5EA6492B-95F2-40EF-9546-10A4E245A835}"/>
    <dgm:cxn modelId="{769761B7-A1D9-4E8C-AD71-1A3F050FE2B9}" type="presOf" srcId="{48DD0E4E-8925-4A0A-A9E7-1E770D1D493D}" destId="{BB4CA52B-9269-4515-B2DC-98DCC008B00E}" srcOrd="0" destOrd="0" presId="urn:microsoft.com/office/officeart/2005/8/layout/lProcess3"/>
    <dgm:cxn modelId="{D78582C4-E973-413A-A9CA-890BE1583E49}" srcId="{8E035A21-8BE2-4451-ABB9-424D78A97182}" destId="{55EC9ABE-6095-4592-8A64-3C6328B1D8CD}" srcOrd="0" destOrd="0" parTransId="{C63A95F9-BB8F-48E6-9697-78B7566CE128}" sibTransId="{73F9A6FE-C277-4AAF-8173-69E8F49AA9B4}"/>
    <dgm:cxn modelId="{AA7CCF49-0C5E-46D5-B634-6D76215E86B1}" srcId="{48DD0E4E-8925-4A0A-A9E7-1E770D1D493D}" destId="{8B7AE2C9-7842-48E3-AA28-5C53FCA6544E}" srcOrd="1" destOrd="0" parTransId="{D3E90729-163C-4FC7-BCF6-72805B3944A1}" sibTransId="{E27F4CD7-6F23-41DB-8D16-36794E29821A}"/>
    <dgm:cxn modelId="{579F85CE-8245-4CBE-AC35-EC88B67C4B34}" type="presParOf" srcId="{1C5CED5C-2218-4522-B323-11947154B968}" destId="{E59E9012-3548-4CF5-A5D7-35AC568F4DD9}" srcOrd="0" destOrd="0" presId="urn:microsoft.com/office/officeart/2005/8/layout/lProcess3"/>
    <dgm:cxn modelId="{D32D7E27-4908-47CA-A030-61F9178E35BA}" type="presParOf" srcId="{E59E9012-3548-4CF5-A5D7-35AC568F4DD9}" destId="{B49B87F6-24F5-43C7-B9D3-F3537F84AADA}" srcOrd="0" destOrd="0" presId="urn:microsoft.com/office/officeart/2005/8/layout/lProcess3"/>
    <dgm:cxn modelId="{0B514F6C-AF91-4399-9428-40432073D9FF}" type="presParOf" srcId="{E59E9012-3548-4CF5-A5D7-35AC568F4DD9}" destId="{CA12FBE4-B946-48B4-A64C-AE2E504EBA3D}" srcOrd="1" destOrd="0" presId="urn:microsoft.com/office/officeart/2005/8/layout/lProcess3"/>
    <dgm:cxn modelId="{F7A2C442-7C0E-4F61-8427-9C9AF6B8AA35}" type="presParOf" srcId="{E59E9012-3548-4CF5-A5D7-35AC568F4DD9}" destId="{3E044BD9-F673-4B17-9214-69B177A7DE48}" srcOrd="2" destOrd="0" presId="urn:microsoft.com/office/officeart/2005/8/layout/lProcess3"/>
    <dgm:cxn modelId="{17B07244-08F1-4977-8986-668B3BDF4688}" type="presParOf" srcId="{E59E9012-3548-4CF5-A5D7-35AC568F4DD9}" destId="{D5ACA560-04FC-4DB7-B869-4BF775C88B21}" srcOrd="3" destOrd="0" presId="urn:microsoft.com/office/officeart/2005/8/layout/lProcess3"/>
    <dgm:cxn modelId="{8FDFA90C-06B1-4686-A90E-1ECE68B67B6A}" type="presParOf" srcId="{E59E9012-3548-4CF5-A5D7-35AC568F4DD9}" destId="{3F44CDC4-71E9-4B71-9CD9-314F2A3B381A}" srcOrd="4" destOrd="0" presId="urn:microsoft.com/office/officeart/2005/8/layout/lProcess3"/>
    <dgm:cxn modelId="{91058198-F068-480E-9CCD-3A0C18EA5BFC}" type="presParOf" srcId="{1C5CED5C-2218-4522-B323-11947154B968}" destId="{26882CDB-3FFC-4AD8-ACA2-CD5C1EBD59AA}" srcOrd="1" destOrd="0" presId="urn:microsoft.com/office/officeart/2005/8/layout/lProcess3"/>
    <dgm:cxn modelId="{D18249FE-B451-4881-B4B2-741EAB8F84B2}" type="presParOf" srcId="{1C5CED5C-2218-4522-B323-11947154B968}" destId="{0517AF9C-510F-4943-9CF8-9A361E62A315}" srcOrd="2" destOrd="0" presId="urn:microsoft.com/office/officeart/2005/8/layout/lProcess3"/>
    <dgm:cxn modelId="{5ED8D222-DCA2-4CC3-BAD5-6A3BF6B39496}" type="presParOf" srcId="{0517AF9C-510F-4943-9CF8-9A361E62A315}" destId="{BB4CA52B-9269-4515-B2DC-98DCC008B00E}" srcOrd="0" destOrd="0" presId="urn:microsoft.com/office/officeart/2005/8/layout/lProcess3"/>
    <dgm:cxn modelId="{7E5DDA0C-12D4-4E39-9ECD-971F9DD36BE8}" type="presParOf" srcId="{0517AF9C-510F-4943-9CF8-9A361E62A315}" destId="{F522F119-B9B0-4DC1-AE2D-5DD0178B70FF}" srcOrd="1" destOrd="0" presId="urn:microsoft.com/office/officeart/2005/8/layout/lProcess3"/>
    <dgm:cxn modelId="{E3225635-DDF0-49BD-8B05-1028AF453433}" type="presParOf" srcId="{0517AF9C-510F-4943-9CF8-9A361E62A315}" destId="{46276CD7-6EB0-4E68-B1A8-AF6DF187D0D3}" srcOrd="2" destOrd="0" presId="urn:microsoft.com/office/officeart/2005/8/layout/lProcess3"/>
    <dgm:cxn modelId="{570A2F46-4F25-4C9F-A777-6F96D9D8FCF5}" type="presParOf" srcId="{0517AF9C-510F-4943-9CF8-9A361E62A315}" destId="{47DC83FF-9435-40C9-AA63-6E9CFCA2566A}" srcOrd="3" destOrd="0" presId="urn:microsoft.com/office/officeart/2005/8/layout/lProcess3"/>
    <dgm:cxn modelId="{F3A200AC-64E2-472C-BD35-459A613CA75F}" type="presParOf" srcId="{0517AF9C-510F-4943-9CF8-9A361E62A315}" destId="{305F6C27-FF59-44BD-84AA-867D399BDAA0}" srcOrd="4" destOrd="0" presId="urn:microsoft.com/office/officeart/2005/8/layout/lProcess3"/>
    <dgm:cxn modelId="{381EC0C3-82FE-402C-A71B-84404AB123D8}" type="presParOf" srcId="{1C5CED5C-2218-4522-B323-11947154B968}" destId="{88D594E0-CAD8-48D3-9011-2AC1447E69C6}" srcOrd="3" destOrd="0" presId="urn:microsoft.com/office/officeart/2005/8/layout/lProcess3"/>
    <dgm:cxn modelId="{AF278311-2EE3-46AF-A444-7056F099DBE0}" type="presParOf" srcId="{1C5CED5C-2218-4522-B323-11947154B968}" destId="{8891CC23-AE57-48C2-B393-FAEAF602D3BB}" srcOrd="4" destOrd="0" presId="urn:microsoft.com/office/officeart/2005/8/layout/lProcess3"/>
    <dgm:cxn modelId="{BF6C3754-6EE8-4565-AAB9-42D6D8459D4A}" type="presParOf" srcId="{8891CC23-AE57-48C2-B393-FAEAF602D3BB}" destId="{DFAC8C1C-3AA0-42F2-A000-5F104A3E3471}" srcOrd="0" destOrd="0" presId="urn:microsoft.com/office/officeart/2005/8/layout/lProcess3"/>
    <dgm:cxn modelId="{DF7A145C-2D4D-4337-A4D9-9A73DC3070B8}" type="presParOf" srcId="{8891CC23-AE57-48C2-B393-FAEAF602D3BB}" destId="{BDCCD226-2CA0-4C31-9AFD-9EDB607E4EED}" srcOrd="1" destOrd="0" presId="urn:microsoft.com/office/officeart/2005/8/layout/lProcess3"/>
    <dgm:cxn modelId="{D5E81DAF-315F-45FE-8A45-FE7B006E25E2}" type="presParOf" srcId="{8891CC23-AE57-48C2-B393-FAEAF602D3BB}" destId="{77EF9EB5-2047-4354-8E8D-9F9B7E285A36}" srcOrd="2" destOrd="0" presId="urn:microsoft.com/office/officeart/2005/8/layout/lProcess3"/>
    <dgm:cxn modelId="{2ECA55AE-23AE-41C5-BF47-CA97069B0437}" type="presParOf" srcId="{8891CC23-AE57-48C2-B393-FAEAF602D3BB}" destId="{BCAF5A11-2581-4E9F-B2D7-D176C8451D66}" srcOrd="3" destOrd="0" presId="urn:microsoft.com/office/officeart/2005/8/layout/lProcess3"/>
    <dgm:cxn modelId="{A98114DE-DA70-4CC6-8274-6FA513F03141}" type="presParOf" srcId="{8891CC23-AE57-48C2-B393-FAEAF602D3BB}" destId="{0B7E5BFF-454A-4AA2-B48C-CFFD7540E840}"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D16307-55A3-41E9-BA46-FA48B21CB1C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4BAADA9-08B6-497C-9FBC-DBFCED8088B8}">
      <dgm:prSet phldrT="[Text]" custT="1"/>
      <dgm:spPr>
        <a:solidFill>
          <a:schemeClr val="accent1">
            <a:lumMod val="40000"/>
            <a:lumOff val="60000"/>
          </a:schemeClr>
        </a:solidFill>
      </dgm:spPr>
      <dgm:t>
        <a:bodyPr/>
        <a:lstStyle/>
        <a:p>
          <a:r>
            <a:rPr lang="en-US" sz="2400" b="1" dirty="0">
              <a:solidFill>
                <a:srgbClr val="424242"/>
              </a:solidFill>
              <a:latin typeface="Calibri" panose="020F0502020204030204" pitchFamily="34" charset="0"/>
              <a:cs typeface="Calibri" panose="020F0502020204030204" pitchFamily="34" charset="0"/>
            </a:rPr>
            <a:t>Examining the availability of data on all attributes/variables for all cohorts</a:t>
          </a:r>
        </a:p>
      </dgm:t>
    </dgm:pt>
    <dgm:pt modelId="{0143825B-A68F-4359-8210-D14C59EB551F}" type="parTrans" cxnId="{0412AA75-87E4-48D2-A137-94A60CF4FBE5}">
      <dgm:prSet/>
      <dgm:spPr/>
      <dgm:t>
        <a:bodyPr/>
        <a:lstStyle/>
        <a:p>
          <a:endParaRPr lang="en-US"/>
        </a:p>
      </dgm:t>
    </dgm:pt>
    <dgm:pt modelId="{9834A80B-5B2D-46D3-B898-AE4CA2E70E4F}" type="sibTrans" cxnId="{0412AA75-87E4-48D2-A137-94A60CF4FBE5}">
      <dgm:prSet/>
      <dgm:spPr/>
      <dgm:t>
        <a:bodyPr/>
        <a:lstStyle/>
        <a:p>
          <a:endParaRPr lang="en-US"/>
        </a:p>
      </dgm:t>
    </dgm:pt>
    <dgm:pt modelId="{F0799DB2-361D-475E-BC47-822A95DD6E48}">
      <dgm:prSet phldrT="[Text]" custT="1"/>
      <dgm:spPr>
        <a:solidFill>
          <a:schemeClr val="accent1">
            <a:lumMod val="40000"/>
            <a:lumOff val="60000"/>
          </a:schemeClr>
        </a:solidFill>
      </dgm:spPr>
      <dgm:t>
        <a:bodyPr/>
        <a:lstStyle/>
        <a:p>
          <a:r>
            <a:rPr lang="en-US" sz="2400" b="1" dirty="0">
              <a:solidFill>
                <a:srgbClr val="424242"/>
              </a:solidFill>
              <a:latin typeface="Calibri" panose="020F0502020204030204" pitchFamily="34" charset="0"/>
              <a:cs typeface="Calibri" panose="020F0502020204030204" pitchFamily="34" charset="0"/>
            </a:rPr>
            <a:t>Ensuring data collection and utilization confirm GW’s data security/privacy policy </a:t>
          </a:r>
        </a:p>
      </dgm:t>
    </dgm:pt>
    <dgm:pt modelId="{6AC9915B-9139-4CFF-A9E9-874E3480F55B}" type="parTrans" cxnId="{8CCD0B71-80EF-4269-A8E9-28FFA7E4D255}">
      <dgm:prSet/>
      <dgm:spPr/>
      <dgm:t>
        <a:bodyPr/>
        <a:lstStyle/>
        <a:p>
          <a:endParaRPr lang="en-US"/>
        </a:p>
      </dgm:t>
    </dgm:pt>
    <dgm:pt modelId="{020FBCB1-47A7-4270-8616-6753AC7D13B3}" type="sibTrans" cxnId="{8CCD0B71-80EF-4269-A8E9-28FFA7E4D255}">
      <dgm:prSet/>
      <dgm:spPr/>
      <dgm:t>
        <a:bodyPr/>
        <a:lstStyle/>
        <a:p>
          <a:endParaRPr lang="en-US"/>
        </a:p>
      </dgm:t>
    </dgm:pt>
    <dgm:pt modelId="{44098E97-FBC7-44E0-8F8C-E7608AD9FF36}">
      <dgm:prSet phldrT="[Text]" custT="1"/>
      <dgm:spPr>
        <a:solidFill>
          <a:schemeClr val="accent1">
            <a:lumMod val="40000"/>
            <a:lumOff val="60000"/>
          </a:schemeClr>
        </a:solidFill>
      </dgm:spPr>
      <dgm:t>
        <a:bodyPr/>
        <a:lstStyle/>
        <a:p>
          <a:r>
            <a:rPr lang="en-US" sz="2400" b="1" dirty="0">
              <a:solidFill>
                <a:srgbClr val="424242"/>
              </a:solidFill>
              <a:latin typeface="Calibri" panose="020F0502020204030204" pitchFamily="34" charset="0"/>
              <a:cs typeface="Calibri" panose="020F0502020204030204" pitchFamily="34" charset="0"/>
            </a:rPr>
            <a:t>Pulling data from several systems; Creating flags , recoding attributes/variables and align them with retention and graduation cohorts</a:t>
          </a:r>
        </a:p>
      </dgm:t>
    </dgm:pt>
    <dgm:pt modelId="{56CAA122-5D16-4133-BECA-02B2FF525C22}" type="sibTrans" cxnId="{BB2D3AE1-861B-489C-B4E6-5ED9E8BD08AF}">
      <dgm:prSet/>
      <dgm:spPr/>
      <dgm:t>
        <a:bodyPr/>
        <a:lstStyle/>
        <a:p>
          <a:endParaRPr lang="en-US"/>
        </a:p>
      </dgm:t>
    </dgm:pt>
    <dgm:pt modelId="{973BC8F9-9A9C-4AB4-86A5-EA639002A200}" type="parTrans" cxnId="{BB2D3AE1-861B-489C-B4E6-5ED9E8BD08AF}">
      <dgm:prSet/>
      <dgm:spPr/>
      <dgm:t>
        <a:bodyPr/>
        <a:lstStyle/>
        <a:p>
          <a:endParaRPr lang="en-US"/>
        </a:p>
      </dgm:t>
    </dgm:pt>
    <dgm:pt modelId="{A0CC2F7C-0BF0-4C1E-BD56-2F026746AA6B}" type="pres">
      <dgm:prSet presAssocID="{B8D16307-55A3-41E9-BA46-FA48B21CB1C0}" presName="linear" presStyleCnt="0">
        <dgm:presLayoutVars>
          <dgm:dir/>
          <dgm:animLvl val="lvl"/>
          <dgm:resizeHandles val="exact"/>
        </dgm:presLayoutVars>
      </dgm:prSet>
      <dgm:spPr/>
      <dgm:t>
        <a:bodyPr/>
        <a:lstStyle/>
        <a:p>
          <a:endParaRPr lang="en-US"/>
        </a:p>
      </dgm:t>
    </dgm:pt>
    <dgm:pt modelId="{CE82B453-33F9-4BB1-ADA0-979F5A378ECC}" type="pres">
      <dgm:prSet presAssocID="{44098E97-FBC7-44E0-8F8C-E7608AD9FF36}" presName="parentLin" presStyleCnt="0"/>
      <dgm:spPr/>
    </dgm:pt>
    <dgm:pt modelId="{E3D219F3-7D53-4101-B4C4-7784F91CF042}" type="pres">
      <dgm:prSet presAssocID="{44098E97-FBC7-44E0-8F8C-E7608AD9FF36}" presName="parentLeftMargin" presStyleLbl="node1" presStyleIdx="0" presStyleCnt="3"/>
      <dgm:spPr/>
      <dgm:t>
        <a:bodyPr/>
        <a:lstStyle/>
        <a:p>
          <a:endParaRPr lang="en-US"/>
        </a:p>
      </dgm:t>
    </dgm:pt>
    <dgm:pt modelId="{A6337C13-F051-422F-BC02-9801440BC2DE}" type="pres">
      <dgm:prSet presAssocID="{44098E97-FBC7-44E0-8F8C-E7608AD9FF36}" presName="parentText" presStyleLbl="node1" presStyleIdx="0" presStyleCnt="3" custScaleX="135286" custScaleY="639662">
        <dgm:presLayoutVars>
          <dgm:chMax val="0"/>
          <dgm:bulletEnabled val="1"/>
        </dgm:presLayoutVars>
      </dgm:prSet>
      <dgm:spPr/>
      <dgm:t>
        <a:bodyPr/>
        <a:lstStyle/>
        <a:p>
          <a:endParaRPr lang="en-US"/>
        </a:p>
      </dgm:t>
    </dgm:pt>
    <dgm:pt modelId="{3E66EC40-0C30-4517-A602-9E0979519CAE}" type="pres">
      <dgm:prSet presAssocID="{44098E97-FBC7-44E0-8F8C-E7608AD9FF36}" presName="negativeSpace" presStyleCnt="0"/>
      <dgm:spPr/>
    </dgm:pt>
    <dgm:pt modelId="{41FCA8F7-BAD6-4E78-B4BC-2EE96DA5DA92}" type="pres">
      <dgm:prSet presAssocID="{44098E97-FBC7-44E0-8F8C-E7608AD9FF36}" presName="childText" presStyleLbl="conFgAcc1" presStyleIdx="0" presStyleCnt="3">
        <dgm:presLayoutVars>
          <dgm:bulletEnabled val="1"/>
        </dgm:presLayoutVars>
      </dgm:prSet>
      <dgm:spPr>
        <a:ln>
          <a:solidFill>
            <a:srgbClr val="002060"/>
          </a:solidFill>
        </a:ln>
      </dgm:spPr>
    </dgm:pt>
    <dgm:pt modelId="{C0015B3F-9B74-410E-A427-3CA8D94AD714}" type="pres">
      <dgm:prSet presAssocID="{56CAA122-5D16-4133-BECA-02B2FF525C22}" presName="spaceBetweenRectangles" presStyleCnt="0"/>
      <dgm:spPr/>
    </dgm:pt>
    <dgm:pt modelId="{3AFDF229-0F56-490C-B629-86E5D1ECE7CA}" type="pres">
      <dgm:prSet presAssocID="{34BAADA9-08B6-497C-9FBC-DBFCED8088B8}" presName="parentLin" presStyleCnt="0"/>
      <dgm:spPr/>
    </dgm:pt>
    <dgm:pt modelId="{9C258124-C1B1-46BD-BD1C-27B5A45B0BDC}" type="pres">
      <dgm:prSet presAssocID="{34BAADA9-08B6-497C-9FBC-DBFCED8088B8}" presName="parentLeftMargin" presStyleLbl="node1" presStyleIdx="0" presStyleCnt="3"/>
      <dgm:spPr/>
      <dgm:t>
        <a:bodyPr/>
        <a:lstStyle/>
        <a:p>
          <a:endParaRPr lang="en-US"/>
        </a:p>
      </dgm:t>
    </dgm:pt>
    <dgm:pt modelId="{056EC10C-4F11-439A-96FD-53097F56B916}" type="pres">
      <dgm:prSet presAssocID="{34BAADA9-08B6-497C-9FBC-DBFCED8088B8}" presName="parentText" presStyleLbl="node1" presStyleIdx="1" presStyleCnt="3" custScaleX="142997" custScaleY="738164">
        <dgm:presLayoutVars>
          <dgm:chMax val="0"/>
          <dgm:bulletEnabled val="1"/>
        </dgm:presLayoutVars>
      </dgm:prSet>
      <dgm:spPr/>
      <dgm:t>
        <a:bodyPr/>
        <a:lstStyle/>
        <a:p>
          <a:endParaRPr lang="en-US"/>
        </a:p>
      </dgm:t>
    </dgm:pt>
    <dgm:pt modelId="{C296AF91-2227-4C83-9F58-690A7FC2DB80}" type="pres">
      <dgm:prSet presAssocID="{34BAADA9-08B6-497C-9FBC-DBFCED8088B8}" presName="negativeSpace" presStyleCnt="0"/>
      <dgm:spPr/>
    </dgm:pt>
    <dgm:pt modelId="{D4BAAF89-6B5B-4C93-A7D3-1FC0E155FC2E}" type="pres">
      <dgm:prSet presAssocID="{34BAADA9-08B6-497C-9FBC-DBFCED8088B8}" presName="childText" presStyleLbl="conFgAcc1" presStyleIdx="1" presStyleCnt="3">
        <dgm:presLayoutVars>
          <dgm:bulletEnabled val="1"/>
        </dgm:presLayoutVars>
      </dgm:prSet>
      <dgm:spPr>
        <a:ln>
          <a:solidFill>
            <a:srgbClr val="002060"/>
          </a:solidFill>
        </a:ln>
      </dgm:spPr>
    </dgm:pt>
    <dgm:pt modelId="{29957314-C896-40BE-8E7D-6DE7B220B0A1}" type="pres">
      <dgm:prSet presAssocID="{9834A80B-5B2D-46D3-B898-AE4CA2E70E4F}" presName="spaceBetweenRectangles" presStyleCnt="0"/>
      <dgm:spPr/>
    </dgm:pt>
    <dgm:pt modelId="{4815775B-6977-4F11-968E-30EC1040AE61}" type="pres">
      <dgm:prSet presAssocID="{F0799DB2-361D-475E-BC47-822A95DD6E48}" presName="parentLin" presStyleCnt="0"/>
      <dgm:spPr/>
    </dgm:pt>
    <dgm:pt modelId="{47D359F4-8624-45E4-AE66-D39C2F97D459}" type="pres">
      <dgm:prSet presAssocID="{F0799DB2-361D-475E-BC47-822A95DD6E48}" presName="parentLeftMargin" presStyleLbl="node1" presStyleIdx="1" presStyleCnt="3"/>
      <dgm:spPr/>
      <dgm:t>
        <a:bodyPr/>
        <a:lstStyle/>
        <a:p>
          <a:endParaRPr lang="en-US"/>
        </a:p>
      </dgm:t>
    </dgm:pt>
    <dgm:pt modelId="{E6768668-0B05-402D-B83E-50CA8FCB4CD4}" type="pres">
      <dgm:prSet presAssocID="{F0799DB2-361D-475E-BC47-822A95DD6E48}" presName="parentText" presStyleLbl="node1" presStyleIdx="2" presStyleCnt="3" custScaleX="142997" custScaleY="484350">
        <dgm:presLayoutVars>
          <dgm:chMax val="0"/>
          <dgm:bulletEnabled val="1"/>
        </dgm:presLayoutVars>
      </dgm:prSet>
      <dgm:spPr/>
      <dgm:t>
        <a:bodyPr/>
        <a:lstStyle/>
        <a:p>
          <a:endParaRPr lang="en-US"/>
        </a:p>
      </dgm:t>
    </dgm:pt>
    <dgm:pt modelId="{BCFF806A-8225-495D-B9C6-243795993F3E}" type="pres">
      <dgm:prSet presAssocID="{F0799DB2-361D-475E-BC47-822A95DD6E48}" presName="negativeSpace" presStyleCnt="0"/>
      <dgm:spPr/>
    </dgm:pt>
    <dgm:pt modelId="{27F16BFD-8831-49F2-BF5A-6544CDE66E67}" type="pres">
      <dgm:prSet presAssocID="{F0799DB2-361D-475E-BC47-822A95DD6E48}" presName="childText" presStyleLbl="conFgAcc1" presStyleIdx="2" presStyleCnt="3">
        <dgm:presLayoutVars>
          <dgm:bulletEnabled val="1"/>
        </dgm:presLayoutVars>
      </dgm:prSet>
      <dgm:spPr>
        <a:ln>
          <a:solidFill>
            <a:srgbClr val="002060"/>
          </a:solidFill>
        </a:ln>
      </dgm:spPr>
    </dgm:pt>
  </dgm:ptLst>
  <dgm:cxnLst>
    <dgm:cxn modelId="{8CCD0B71-80EF-4269-A8E9-28FFA7E4D255}" srcId="{B8D16307-55A3-41E9-BA46-FA48B21CB1C0}" destId="{F0799DB2-361D-475E-BC47-822A95DD6E48}" srcOrd="2" destOrd="0" parTransId="{6AC9915B-9139-4CFF-A9E9-874E3480F55B}" sibTransId="{020FBCB1-47A7-4270-8616-6753AC7D13B3}"/>
    <dgm:cxn modelId="{5BA7EB73-09DC-48D8-A87D-2E0ACD2D60BA}" type="presOf" srcId="{F0799DB2-361D-475E-BC47-822A95DD6E48}" destId="{E6768668-0B05-402D-B83E-50CA8FCB4CD4}" srcOrd="1" destOrd="0" presId="urn:microsoft.com/office/officeart/2005/8/layout/list1"/>
    <dgm:cxn modelId="{B4ACACA9-6E3A-4072-9A24-9573721B935D}" type="presOf" srcId="{F0799DB2-361D-475E-BC47-822A95DD6E48}" destId="{47D359F4-8624-45E4-AE66-D39C2F97D459}" srcOrd="0" destOrd="0" presId="urn:microsoft.com/office/officeart/2005/8/layout/list1"/>
    <dgm:cxn modelId="{734E956D-F566-4E98-943B-F9C777640522}" type="presOf" srcId="{B8D16307-55A3-41E9-BA46-FA48B21CB1C0}" destId="{A0CC2F7C-0BF0-4C1E-BD56-2F026746AA6B}" srcOrd="0" destOrd="0" presId="urn:microsoft.com/office/officeart/2005/8/layout/list1"/>
    <dgm:cxn modelId="{FF16D8B2-70DC-4991-86BF-051C8A8E935A}" type="presOf" srcId="{34BAADA9-08B6-497C-9FBC-DBFCED8088B8}" destId="{9C258124-C1B1-46BD-BD1C-27B5A45B0BDC}" srcOrd="0" destOrd="0" presId="urn:microsoft.com/office/officeart/2005/8/layout/list1"/>
    <dgm:cxn modelId="{0412AA75-87E4-48D2-A137-94A60CF4FBE5}" srcId="{B8D16307-55A3-41E9-BA46-FA48B21CB1C0}" destId="{34BAADA9-08B6-497C-9FBC-DBFCED8088B8}" srcOrd="1" destOrd="0" parTransId="{0143825B-A68F-4359-8210-D14C59EB551F}" sibTransId="{9834A80B-5B2D-46D3-B898-AE4CA2E70E4F}"/>
    <dgm:cxn modelId="{51843558-BE07-4D30-A851-889D8580EEA8}" type="presOf" srcId="{34BAADA9-08B6-497C-9FBC-DBFCED8088B8}" destId="{056EC10C-4F11-439A-96FD-53097F56B916}" srcOrd="1" destOrd="0" presId="urn:microsoft.com/office/officeart/2005/8/layout/list1"/>
    <dgm:cxn modelId="{AB38F426-621E-412C-8BA7-F62F67389010}" type="presOf" srcId="{44098E97-FBC7-44E0-8F8C-E7608AD9FF36}" destId="{E3D219F3-7D53-4101-B4C4-7784F91CF042}" srcOrd="0" destOrd="0" presId="urn:microsoft.com/office/officeart/2005/8/layout/list1"/>
    <dgm:cxn modelId="{011D2CC0-AF60-4D93-BCA1-3FC4084445DF}" type="presOf" srcId="{44098E97-FBC7-44E0-8F8C-E7608AD9FF36}" destId="{A6337C13-F051-422F-BC02-9801440BC2DE}" srcOrd="1" destOrd="0" presId="urn:microsoft.com/office/officeart/2005/8/layout/list1"/>
    <dgm:cxn modelId="{BB2D3AE1-861B-489C-B4E6-5ED9E8BD08AF}" srcId="{B8D16307-55A3-41E9-BA46-FA48B21CB1C0}" destId="{44098E97-FBC7-44E0-8F8C-E7608AD9FF36}" srcOrd="0" destOrd="0" parTransId="{973BC8F9-9A9C-4AB4-86A5-EA639002A200}" sibTransId="{56CAA122-5D16-4133-BECA-02B2FF525C22}"/>
    <dgm:cxn modelId="{9141F28D-C3FA-4DCA-BB2A-95D4A9BA7354}" type="presParOf" srcId="{A0CC2F7C-0BF0-4C1E-BD56-2F026746AA6B}" destId="{CE82B453-33F9-4BB1-ADA0-979F5A378ECC}" srcOrd="0" destOrd="0" presId="urn:microsoft.com/office/officeart/2005/8/layout/list1"/>
    <dgm:cxn modelId="{50E7935A-66E1-4220-8357-EB34E046C567}" type="presParOf" srcId="{CE82B453-33F9-4BB1-ADA0-979F5A378ECC}" destId="{E3D219F3-7D53-4101-B4C4-7784F91CF042}" srcOrd="0" destOrd="0" presId="urn:microsoft.com/office/officeart/2005/8/layout/list1"/>
    <dgm:cxn modelId="{72191CF0-17A7-47F4-BF42-C29E440A63C4}" type="presParOf" srcId="{CE82B453-33F9-4BB1-ADA0-979F5A378ECC}" destId="{A6337C13-F051-422F-BC02-9801440BC2DE}" srcOrd="1" destOrd="0" presId="urn:microsoft.com/office/officeart/2005/8/layout/list1"/>
    <dgm:cxn modelId="{232DAD8F-7CD4-4F6A-872B-5A197AB781BA}" type="presParOf" srcId="{A0CC2F7C-0BF0-4C1E-BD56-2F026746AA6B}" destId="{3E66EC40-0C30-4517-A602-9E0979519CAE}" srcOrd="1" destOrd="0" presId="urn:microsoft.com/office/officeart/2005/8/layout/list1"/>
    <dgm:cxn modelId="{BC7C6E36-8E7B-4C46-97FB-F508FAF6FD4F}" type="presParOf" srcId="{A0CC2F7C-0BF0-4C1E-BD56-2F026746AA6B}" destId="{41FCA8F7-BAD6-4E78-B4BC-2EE96DA5DA92}" srcOrd="2" destOrd="0" presId="urn:microsoft.com/office/officeart/2005/8/layout/list1"/>
    <dgm:cxn modelId="{EFC1325B-3053-4233-8AEB-2D5264877BF9}" type="presParOf" srcId="{A0CC2F7C-0BF0-4C1E-BD56-2F026746AA6B}" destId="{C0015B3F-9B74-410E-A427-3CA8D94AD714}" srcOrd="3" destOrd="0" presId="urn:microsoft.com/office/officeart/2005/8/layout/list1"/>
    <dgm:cxn modelId="{CAC9732E-C097-4E11-B4BC-F51B5D3821F2}" type="presParOf" srcId="{A0CC2F7C-0BF0-4C1E-BD56-2F026746AA6B}" destId="{3AFDF229-0F56-490C-B629-86E5D1ECE7CA}" srcOrd="4" destOrd="0" presId="urn:microsoft.com/office/officeart/2005/8/layout/list1"/>
    <dgm:cxn modelId="{A951BD67-E5F4-4CE5-8B86-EB42FDEA2E66}" type="presParOf" srcId="{3AFDF229-0F56-490C-B629-86E5D1ECE7CA}" destId="{9C258124-C1B1-46BD-BD1C-27B5A45B0BDC}" srcOrd="0" destOrd="0" presId="urn:microsoft.com/office/officeart/2005/8/layout/list1"/>
    <dgm:cxn modelId="{37A5512C-83EC-443D-A27C-3280E555F1C9}" type="presParOf" srcId="{3AFDF229-0F56-490C-B629-86E5D1ECE7CA}" destId="{056EC10C-4F11-439A-96FD-53097F56B916}" srcOrd="1" destOrd="0" presId="urn:microsoft.com/office/officeart/2005/8/layout/list1"/>
    <dgm:cxn modelId="{F5B69025-7311-4806-99BF-9A8D521523D9}" type="presParOf" srcId="{A0CC2F7C-0BF0-4C1E-BD56-2F026746AA6B}" destId="{C296AF91-2227-4C83-9F58-690A7FC2DB80}" srcOrd="5" destOrd="0" presId="urn:microsoft.com/office/officeart/2005/8/layout/list1"/>
    <dgm:cxn modelId="{9532671F-5F4B-433F-99FD-7941EE5D2752}" type="presParOf" srcId="{A0CC2F7C-0BF0-4C1E-BD56-2F026746AA6B}" destId="{D4BAAF89-6B5B-4C93-A7D3-1FC0E155FC2E}" srcOrd="6" destOrd="0" presId="urn:microsoft.com/office/officeart/2005/8/layout/list1"/>
    <dgm:cxn modelId="{2F51C29F-A48D-4D43-B36B-49C448864230}" type="presParOf" srcId="{A0CC2F7C-0BF0-4C1E-BD56-2F026746AA6B}" destId="{29957314-C896-40BE-8E7D-6DE7B220B0A1}" srcOrd="7" destOrd="0" presId="urn:microsoft.com/office/officeart/2005/8/layout/list1"/>
    <dgm:cxn modelId="{2AC8683A-D233-4A0D-8E5E-339DA032AA39}" type="presParOf" srcId="{A0CC2F7C-0BF0-4C1E-BD56-2F026746AA6B}" destId="{4815775B-6977-4F11-968E-30EC1040AE61}" srcOrd="8" destOrd="0" presId="urn:microsoft.com/office/officeart/2005/8/layout/list1"/>
    <dgm:cxn modelId="{855A9CC2-370E-4B74-8721-79C11BE04A72}" type="presParOf" srcId="{4815775B-6977-4F11-968E-30EC1040AE61}" destId="{47D359F4-8624-45E4-AE66-D39C2F97D459}" srcOrd="0" destOrd="0" presId="urn:microsoft.com/office/officeart/2005/8/layout/list1"/>
    <dgm:cxn modelId="{FA6E9B63-A0BB-4CB9-8EE2-F1FEF27EE9AF}" type="presParOf" srcId="{4815775B-6977-4F11-968E-30EC1040AE61}" destId="{E6768668-0B05-402D-B83E-50CA8FCB4CD4}" srcOrd="1" destOrd="0" presId="urn:microsoft.com/office/officeart/2005/8/layout/list1"/>
    <dgm:cxn modelId="{AFFBA102-33C7-49C9-92F2-70C08636DC85}" type="presParOf" srcId="{A0CC2F7C-0BF0-4C1E-BD56-2F026746AA6B}" destId="{BCFF806A-8225-495D-B9C6-243795993F3E}" srcOrd="9" destOrd="0" presId="urn:microsoft.com/office/officeart/2005/8/layout/list1"/>
    <dgm:cxn modelId="{B2BB99B8-B245-4B82-BBCF-6B8383B9B7F3}" type="presParOf" srcId="{A0CC2F7C-0BF0-4C1E-BD56-2F026746AA6B}" destId="{27F16BFD-8831-49F2-BF5A-6544CDE66E6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B87F6-24F5-43C7-B9D3-F3537F84AADA}">
      <dsp:nvSpPr>
        <dsp:cNvPr id="0" name=""/>
        <dsp:cNvSpPr/>
      </dsp:nvSpPr>
      <dsp:spPr>
        <a:xfrm>
          <a:off x="2069" y="193758"/>
          <a:ext cx="3078722" cy="1279847"/>
        </a:xfrm>
        <a:prstGeom prst="chevron">
          <a:avLst/>
        </a:prstGeom>
        <a:solidFill>
          <a:schemeClr val="accent1">
            <a:lumMod val="40000"/>
            <a:lumOff val="60000"/>
          </a:schemeClr>
        </a:solidFill>
        <a:ln w="12700" cap="flat" cmpd="sng" algn="ctr">
          <a:solidFill>
            <a:srgbClr val="00257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i="0" u="none" strike="noStrike" kern="1200" dirty="0">
              <a:solidFill>
                <a:srgbClr val="424242"/>
              </a:solidFill>
              <a:effectLst/>
              <a:latin typeface="Calibri" panose="020F0502020204030204" pitchFamily="34" charset="0"/>
              <a:cs typeface="Calibri" panose="020F0502020204030204" pitchFamily="34" charset="0"/>
            </a:rPr>
            <a:t>Pre-college (Academic/ Demographics) Profile</a:t>
          </a:r>
          <a:endParaRPr lang="en-US" sz="1000" b="1" kern="1200" dirty="0">
            <a:solidFill>
              <a:srgbClr val="424242"/>
            </a:solidFill>
          </a:endParaRPr>
        </a:p>
      </dsp:txBody>
      <dsp:txXfrm>
        <a:off x="641993" y="193758"/>
        <a:ext cx="1798875" cy="1279847"/>
      </dsp:txXfrm>
    </dsp:sp>
    <dsp:sp modelId="{3E044BD9-F673-4B17-9214-69B177A7DE48}">
      <dsp:nvSpPr>
        <dsp:cNvPr id="0" name=""/>
        <dsp:cNvSpPr/>
      </dsp:nvSpPr>
      <dsp:spPr>
        <a:xfrm>
          <a:off x="2854654" y="227069"/>
          <a:ext cx="4469573" cy="121322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i="0" u="none" strike="noStrike" kern="1200" dirty="0">
              <a:solidFill>
                <a:srgbClr val="424242"/>
              </a:solidFill>
              <a:effectLst/>
              <a:latin typeface="Calibri" panose="020F0502020204030204" pitchFamily="34" charset="0"/>
              <a:cs typeface="Calibri" panose="020F0502020204030204" pitchFamily="34" charset="0"/>
            </a:rPr>
            <a:t>Demographics, parental education, first generation, legacy, international/domestic, high school background, ALEKS, test optional, ACRK</a:t>
          </a:r>
          <a:endParaRPr lang="en-US" sz="1600" b="1" kern="1200" dirty="0">
            <a:solidFill>
              <a:srgbClr val="424242"/>
            </a:solidFill>
          </a:endParaRPr>
        </a:p>
      </dsp:txBody>
      <dsp:txXfrm>
        <a:off x="3461267" y="227069"/>
        <a:ext cx="3256348" cy="1213225"/>
      </dsp:txXfrm>
    </dsp:sp>
    <dsp:sp modelId="{3F44CDC4-71E9-4B71-9CD9-314F2A3B381A}">
      <dsp:nvSpPr>
        <dsp:cNvPr id="0" name=""/>
        <dsp:cNvSpPr/>
      </dsp:nvSpPr>
      <dsp:spPr>
        <a:xfrm>
          <a:off x="7289828" y="156753"/>
          <a:ext cx="2703256" cy="127178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i="0" u="none" strike="noStrike" kern="1200" dirty="0">
              <a:solidFill>
                <a:srgbClr val="424242"/>
              </a:solidFill>
              <a:effectLst/>
              <a:latin typeface="Calibri" panose="020F0502020204030204" pitchFamily="34" charset="0"/>
              <a:cs typeface="Calibri" panose="020F0502020204030204" pitchFamily="34" charset="0"/>
            </a:rPr>
            <a:t>Banner, Common App, ALEKS</a:t>
          </a:r>
          <a:endParaRPr lang="en-US" sz="1600" b="1" kern="1200" dirty="0">
            <a:solidFill>
              <a:srgbClr val="424242"/>
            </a:solidFill>
          </a:endParaRPr>
        </a:p>
      </dsp:txBody>
      <dsp:txXfrm>
        <a:off x="7925718" y="156753"/>
        <a:ext cx="1431476" cy="1271780"/>
      </dsp:txXfrm>
    </dsp:sp>
    <dsp:sp modelId="{BB4CA52B-9269-4515-B2DC-98DCC008B00E}">
      <dsp:nvSpPr>
        <dsp:cNvPr id="0" name=""/>
        <dsp:cNvSpPr/>
      </dsp:nvSpPr>
      <dsp:spPr>
        <a:xfrm>
          <a:off x="2069" y="1681841"/>
          <a:ext cx="3110399" cy="1183958"/>
        </a:xfrm>
        <a:prstGeom prst="chevron">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i="0" u="none" strike="noStrike" kern="1200" dirty="0">
              <a:solidFill>
                <a:srgbClr val="424242"/>
              </a:solidFill>
              <a:effectLst/>
              <a:latin typeface="Calibri" panose="020F0502020204030204" pitchFamily="34" charset="0"/>
              <a:cs typeface="Calibri" panose="020F0502020204030204" pitchFamily="34" charset="0"/>
            </a:rPr>
            <a:t>          Academic achievement and progress at GW</a:t>
          </a:r>
          <a:endParaRPr lang="en-US" sz="2000" b="1" kern="1200" dirty="0">
            <a:solidFill>
              <a:srgbClr val="424242"/>
            </a:solidFill>
          </a:endParaRPr>
        </a:p>
      </dsp:txBody>
      <dsp:txXfrm>
        <a:off x="594048" y="1681841"/>
        <a:ext cx="1926441" cy="1183958"/>
      </dsp:txXfrm>
    </dsp:sp>
    <dsp:sp modelId="{46276CD7-6EB0-4E68-B1A8-AF6DF187D0D3}">
      <dsp:nvSpPr>
        <dsp:cNvPr id="0" name=""/>
        <dsp:cNvSpPr/>
      </dsp:nvSpPr>
      <dsp:spPr>
        <a:xfrm>
          <a:off x="2652046" y="1572867"/>
          <a:ext cx="4681134" cy="1405603"/>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i="0" u="none" strike="noStrike" kern="1200" dirty="0">
              <a:solidFill>
                <a:srgbClr val="424242"/>
              </a:solidFill>
              <a:effectLst/>
              <a:latin typeface="Calibri" panose="020F0502020204030204" pitchFamily="34" charset="0"/>
              <a:cs typeface="Calibri" panose="020F0502020204030204" pitchFamily="34" charset="0"/>
            </a:rPr>
            <a:t>Academic performance indicators, withdrawals, academic standing, school, major, major change, school change, term major declared, transcript request, enrollment in special and high impact programs</a:t>
          </a:r>
          <a:endParaRPr lang="en-US" sz="1600" b="1" kern="1200" dirty="0">
            <a:solidFill>
              <a:srgbClr val="424242"/>
            </a:solidFill>
          </a:endParaRPr>
        </a:p>
      </dsp:txBody>
      <dsp:txXfrm>
        <a:off x="3354848" y="1572867"/>
        <a:ext cx="3275531" cy="1405603"/>
      </dsp:txXfrm>
    </dsp:sp>
    <dsp:sp modelId="{305F6C27-FF59-44BD-84AA-867D399BDAA0}">
      <dsp:nvSpPr>
        <dsp:cNvPr id="0" name=""/>
        <dsp:cNvSpPr/>
      </dsp:nvSpPr>
      <dsp:spPr>
        <a:xfrm>
          <a:off x="7367403" y="1650708"/>
          <a:ext cx="2625681" cy="113576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a:solidFill>
                <a:srgbClr val="424242"/>
              </a:solidFill>
            </a:rPr>
            <a:t>Banner</a:t>
          </a:r>
        </a:p>
      </dsp:txBody>
      <dsp:txXfrm>
        <a:off x="7935287" y="1650708"/>
        <a:ext cx="1489913" cy="1135768"/>
      </dsp:txXfrm>
    </dsp:sp>
    <dsp:sp modelId="{DFAC8C1C-3AA0-42F2-A000-5F104A3E3471}">
      <dsp:nvSpPr>
        <dsp:cNvPr id="0" name=""/>
        <dsp:cNvSpPr/>
      </dsp:nvSpPr>
      <dsp:spPr>
        <a:xfrm>
          <a:off x="110428" y="3167744"/>
          <a:ext cx="2957530" cy="1005664"/>
        </a:xfrm>
        <a:prstGeom prst="chevron">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i="0" u="none" strike="noStrike" kern="1200" dirty="0">
              <a:solidFill>
                <a:srgbClr val="424242"/>
              </a:solidFill>
              <a:effectLst/>
              <a:latin typeface="Calibri" panose="020F0502020204030204" pitchFamily="34" charset="0"/>
              <a:cs typeface="Calibri" panose="020F0502020204030204" pitchFamily="34" charset="0"/>
            </a:rPr>
            <a:t>Institutional programs</a:t>
          </a:r>
          <a:endParaRPr lang="en-US" sz="2000" b="1" kern="1200" dirty="0">
            <a:solidFill>
              <a:srgbClr val="424242"/>
            </a:solidFill>
          </a:endParaRPr>
        </a:p>
      </dsp:txBody>
      <dsp:txXfrm>
        <a:off x="613260" y="3167744"/>
        <a:ext cx="1951866" cy="1005664"/>
      </dsp:txXfrm>
    </dsp:sp>
    <dsp:sp modelId="{77EF9EB5-2047-4354-8E8D-9F9B7E285A36}">
      <dsp:nvSpPr>
        <dsp:cNvPr id="0" name=""/>
        <dsp:cNvSpPr/>
      </dsp:nvSpPr>
      <dsp:spPr>
        <a:xfrm>
          <a:off x="2859295" y="3153990"/>
          <a:ext cx="4204636" cy="1035309"/>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i="0" u="none" strike="noStrike" kern="1200" dirty="0">
              <a:solidFill>
                <a:srgbClr val="424242"/>
              </a:solidFill>
              <a:effectLst/>
              <a:latin typeface="Calibri" panose="020F0502020204030204" pitchFamily="34" charset="0"/>
              <a:cs typeface="Calibri" panose="020F0502020204030204" pitchFamily="34" charset="0"/>
            </a:rPr>
            <a:t>Coaching, summer academy, study abroad, mentoring, first year seminar, CARE center visit</a:t>
          </a:r>
          <a:endParaRPr lang="en-US" sz="1600" b="1" kern="1200" dirty="0">
            <a:solidFill>
              <a:srgbClr val="424242"/>
            </a:solidFill>
          </a:endParaRPr>
        </a:p>
      </dsp:txBody>
      <dsp:txXfrm>
        <a:off x="3376950" y="3153990"/>
        <a:ext cx="3169327" cy="1035309"/>
      </dsp:txXfrm>
    </dsp:sp>
    <dsp:sp modelId="{0B7E5BFF-454A-4AA2-B48C-CFFD7540E840}">
      <dsp:nvSpPr>
        <dsp:cNvPr id="0" name=""/>
        <dsp:cNvSpPr/>
      </dsp:nvSpPr>
      <dsp:spPr>
        <a:xfrm>
          <a:off x="7224539" y="3074035"/>
          <a:ext cx="2768545" cy="119308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i="0" u="none" strike="noStrike" kern="1200" dirty="0">
              <a:solidFill>
                <a:srgbClr val="424242"/>
              </a:solidFill>
              <a:effectLst/>
              <a:latin typeface="Calibri" panose="020F0502020204030204" pitchFamily="34" charset="0"/>
              <a:cs typeface="Calibri" panose="020F0502020204030204" pitchFamily="34" charset="0"/>
            </a:rPr>
            <a:t>OSS, Banner, Student Affairs, Temperature survey, connection survey</a:t>
          </a:r>
          <a:endParaRPr lang="en-US" sz="1600" b="1" kern="1200" dirty="0">
            <a:solidFill>
              <a:srgbClr val="424242"/>
            </a:solidFill>
          </a:endParaRPr>
        </a:p>
      </dsp:txBody>
      <dsp:txXfrm>
        <a:off x="7821080" y="3074035"/>
        <a:ext cx="1575464" cy="11930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B87F6-24F5-43C7-B9D3-F3537F84AADA}">
      <dsp:nvSpPr>
        <dsp:cNvPr id="0" name=""/>
        <dsp:cNvSpPr/>
      </dsp:nvSpPr>
      <dsp:spPr>
        <a:xfrm>
          <a:off x="5191" y="284325"/>
          <a:ext cx="3378649" cy="1492705"/>
        </a:xfrm>
        <a:prstGeom prst="chevron">
          <a:avLst/>
        </a:prstGeom>
        <a:solidFill>
          <a:schemeClr val="accent1">
            <a:lumMod val="40000"/>
            <a:lumOff val="60000"/>
          </a:schemeClr>
        </a:solidFill>
        <a:ln w="12700" cap="flat" cmpd="sng" algn="ctr">
          <a:solidFill>
            <a:srgbClr val="00257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b="1" i="0" u="none" strike="noStrike" kern="1200" dirty="0">
              <a:solidFill>
                <a:srgbClr val="424242"/>
              </a:solidFill>
              <a:effectLst/>
              <a:latin typeface="Calibri" panose="020F0502020204030204" pitchFamily="34" charset="0"/>
              <a:cs typeface="Calibri" panose="020F0502020204030204" pitchFamily="34" charset="0"/>
            </a:rPr>
            <a:t>Engagement</a:t>
          </a:r>
          <a:r>
            <a:rPr lang="en-US" sz="2400" b="0" i="0" u="none" strike="noStrike" kern="1200" dirty="0">
              <a:solidFill>
                <a:srgbClr val="424242"/>
              </a:solidFill>
              <a:effectLst/>
              <a:latin typeface="Calibri" panose="020F0502020204030204" pitchFamily="34" charset="0"/>
              <a:cs typeface="Calibri" panose="020F0502020204030204" pitchFamily="34" charset="0"/>
            </a:rPr>
            <a:t> </a:t>
          </a:r>
          <a:r>
            <a:rPr lang="en-US" sz="2400" b="1" i="0" u="none" strike="noStrike" kern="1200" dirty="0">
              <a:solidFill>
                <a:srgbClr val="424242"/>
              </a:solidFill>
              <a:effectLst/>
              <a:latin typeface="Calibri" panose="020F0502020204030204" pitchFamily="34" charset="0"/>
              <a:cs typeface="Calibri" panose="020F0502020204030204" pitchFamily="34" charset="0"/>
            </a:rPr>
            <a:t>(academic and social)</a:t>
          </a:r>
          <a:endParaRPr lang="en-US" sz="2400" b="1" kern="1200" dirty="0">
            <a:solidFill>
              <a:srgbClr val="424242"/>
            </a:solidFill>
          </a:endParaRPr>
        </a:p>
      </dsp:txBody>
      <dsp:txXfrm>
        <a:off x="751544" y="284325"/>
        <a:ext cx="1885944" cy="1492705"/>
      </dsp:txXfrm>
    </dsp:sp>
    <dsp:sp modelId="{3E044BD9-F673-4B17-9214-69B177A7DE48}">
      <dsp:nvSpPr>
        <dsp:cNvPr id="0" name=""/>
        <dsp:cNvSpPr/>
      </dsp:nvSpPr>
      <dsp:spPr>
        <a:xfrm>
          <a:off x="3028291" y="238953"/>
          <a:ext cx="3934489" cy="158344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i="0" u="none" strike="noStrike" kern="1200" dirty="0">
              <a:solidFill>
                <a:srgbClr val="424242"/>
              </a:solidFill>
              <a:effectLst/>
              <a:latin typeface="Calibri" panose="020F0502020204030204" pitchFamily="34" charset="0"/>
              <a:cs typeface="Calibri" panose="020F0502020204030204" pitchFamily="34" charset="0"/>
            </a:rPr>
            <a:t>Student org membership, Dormitory, living-learning community, blackboard login, use of learning center, tutorials and faculty office hours, establishment of friendship</a:t>
          </a:r>
          <a:endParaRPr lang="en-US" sz="1600" b="1" kern="1200" dirty="0">
            <a:solidFill>
              <a:srgbClr val="424242"/>
            </a:solidFill>
          </a:endParaRPr>
        </a:p>
      </dsp:txBody>
      <dsp:txXfrm>
        <a:off x="3820015" y="238953"/>
        <a:ext cx="2351041" cy="1583448"/>
      </dsp:txXfrm>
    </dsp:sp>
    <dsp:sp modelId="{3F44CDC4-71E9-4B71-9CD9-314F2A3B381A}">
      <dsp:nvSpPr>
        <dsp:cNvPr id="0" name=""/>
        <dsp:cNvSpPr/>
      </dsp:nvSpPr>
      <dsp:spPr>
        <a:xfrm>
          <a:off x="6644974" y="382280"/>
          <a:ext cx="3228618" cy="1296795"/>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i="0" u="none" strike="noStrike" kern="1200" dirty="0">
              <a:solidFill>
                <a:srgbClr val="424242"/>
              </a:solidFill>
              <a:effectLst/>
              <a:latin typeface="Calibri" panose="020F0502020204030204" pitchFamily="34" charset="0"/>
              <a:cs typeface="Calibri" panose="020F0502020204030204" pitchFamily="34" charset="0"/>
            </a:rPr>
            <a:t>Engage, Banner, Blackboard, Temperature Survey, Connection survey, Check-in</a:t>
          </a:r>
          <a:r>
            <a:rPr lang="en-US" sz="1600" b="1" i="0" u="none" strike="noStrike" kern="1200" baseline="0" dirty="0">
              <a:solidFill>
                <a:srgbClr val="424242"/>
              </a:solidFill>
              <a:effectLst/>
              <a:latin typeface="Calibri" panose="020F0502020204030204" pitchFamily="34" charset="0"/>
              <a:cs typeface="Calibri" panose="020F0502020204030204" pitchFamily="34" charset="0"/>
            </a:rPr>
            <a:t> survey, </a:t>
          </a:r>
          <a:r>
            <a:rPr lang="en-US" sz="1600" b="1" i="0" u="none" strike="noStrike" kern="1200" dirty="0" err="1">
              <a:solidFill>
                <a:srgbClr val="424242"/>
              </a:solidFill>
              <a:effectLst/>
              <a:latin typeface="Calibri" panose="020F0502020204030204" pitchFamily="34" charset="0"/>
              <a:cs typeface="Calibri" panose="020F0502020204030204" pitchFamily="34" charset="0"/>
            </a:rPr>
            <a:t>Gworld</a:t>
          </a:r>
          <a:endParaRPr lang="en-US" sz="1600" b="1" kern="1200" dirty="0">
            <a:solidFill>
              <a:srgbClr val="424242"/>
            </a:solidFill>
          </a:endParaRPr>
        </a:p>
      </dsp:txBody>
      <dsp:txXfrm>
        <a:off x="7293372" y="382280"/>
        <a:ext cx="1931823" cy="1296795"/>
      </dsp:txXfrm>
    </dsp:sp>
    <dsp:sp modelId="{BB4CA52B-9269-4515-B2DC-98DCC008B00E}">
      <dsp:nvSpPr>
        <dsp:cNvPr id="0" name=""/>
        <dsp:cNvSpPr/>
      </dsp:nvSpPr>
      <dsp:spPr>
        <a:xfrm>
          <a:off x="5191" y="1975561"/>
          <a:ext cx="2734995" cy="1093998"/>
        </a:xfrm>
        <a:prstGeom prst="chevron">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b="1" i="0" u="none" strike="noStrike" kern="1200" dirty="0">
              <a:solidFill>
                <a:srgbClr val="424242"/>
              </a:solidFill>
              <a:effectLst/>
              <a:latin typeface="Calibri" panose="020F0502020204030204" pitchFamily="34" charset="0"/>
              <a:cs typeface="Calibri" panose="020F0502020204030204" pitchFamily="34" charset="0"/>
            </a:rPr>
            <a:t>Employment</a:t>
          </a:r>
          <a:endParaRPr lang="en-US" sz="2400" b="1" kern="1200" dirty="0">
            <a:solidFill>
              <a:srgbClr val="424242"/>
            </a:solidFill>
          </a:endParaRPr>
        </a:p>
      </dsp:txBody>
      <dsp:txXfrm>
        <a:off x="552190" y="1975561"/>
        <a:ext cx="1640997" cy="1093998"/>
      </dsp:txXfrm>
    </dsp:sp>
    <dsp:sp modelId="{46276CD7-6EB0-4E68-B1A8-AF6DF187D0D3}">
      <dsp:nvSpPr>
        <dsp:cNvPr id="0" name=""/>
        <dsp:cNvSpPr/>
      </dsp:nvSpPr>
      <dsp:spPr>
        <a:xfrm>
          <a:off x="2761714" y="2138378"/>
          <a:ext cx="4025132" cy="90801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i="0" u="none" strike="noStrike" kern="1200" dirty="0">
              <a:solidFill>
                <a:srgbClr val="002570"/>
              </a:solidFill>
              <a:effectLst/>
              <a:latin typeface="Calibri" panose="020F0502020204030204" pitchFamily="34" charset="0"/>
              <a:cs typeface="Calibri" panose="020F0502020204030204" pitchFamily="34" charset="0"/>
            </a:rPr>
            <a:t>I</a:t>
          </a:r>
          <a:r>
            <a:rPr lang="en-US" sz="1600" b="1" i="0" u="none" strike="noStrike" kern="1200" dirty="0">
              <a:solidFill>
                <a:srgbClr val="424242"/>
              </a:solidFill>
              <a:effectLst/>
              <a:latin typeface="Calibri" panose="020F0502020204030204" pitchFamily="34" charset="0"/>
              <a:cs typeface="Calibri" panose="020F0502020204030204" pitchFamily="34" charset="0"/>
            </a:rPr>
            <a:t>nternship, federal work study, non-FWS wage account employment</a:t>
          </a:r>
          <a:endParaRPr lang="en-US" sz="1600" b="1" kern="1200" dirty="0">
            <a:solidFill>
              <a:srgbClr val="424242"/>
            </a:solidFill>
          </a:endParaRPr>
        </a:p>
      </dsp:txBody>
      <dsp:txXfrm>
        <a:off x="3215723" y="2138378"/>
        <a:ext cx="3117114" cy="908018"/>
      </dsp:txXfrm>
    </dsp:sp>
    <dsp:sp modelId="{305F6C27-FF59-44BD-84AA-867D399BDAA0}">
      <dsp:nvSpPr>
        <dsp:cNvPr id="0" name=""/>
        <dsp:cNvSpPr/>
      </dsp:nvSpPr>
      <dsp:spPr>
        <a:xfrm>
          <a:off x="6871472" y="2056674"/>
          <a:ext cx="3007312" cy="91889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a:solidFill>
                <a:srgbClr val="424242"/>
              </a:solidFill>
            </a:rPr>
            <a:t>Banner, Handshake</a:t>
          </a:r>
        </a:p>
      </dsp:txBody>
      <dsp:txXfrm>
        <a:off x="7330920" y="2056674"/>
        <a:ext cx="2088416" cy="918896"/>
      </dsp:txXfrm>
    </dsp:sp>
    <dsp:sp modelId="{DFAC8C1C-3AA0-42F2-A000-5F104A3E3471}">
      <dsp:nvSpPr>
        <dsp:cNvPr id="0" name=""/>
        <dsp:cNvSpPr/>
      </dsp:nvSpPr>
      <dsp:spPr>
        <a:xfrm>
          <a:off x="5191" y="3222719"/>
          <a:ext cx="2734995" cy="1093998"/>
        </a:xfrm>
        <a:prstGeom prst="chevron">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en-US" sz="2400" b="1" kern="1200" dirty="0">
              <a:solidFill>
                <a:srgbClr val="424242"/>
              </a:solidFill>
            </a:rPr>
            <a:t>Financial Need</a:t>
          </a:r>
        </a:p>
      </dsp:txBody>
      <dsp:txXfrm>
        <a:off x="552190" y="3222719"/>
        <a:ext cx="1640997" cy="1093998"/>
      </dsp:txXfrm>
    </dsp:sp>
    <dsp:sp modelId="{77EF9EB5-2047-4354-8E8D-9F9B7E285A36}">
      <dsp:nvSpPr>
        <dsp:cNvPr id="0" name=""/>
        <dsp:cNvSpPr/>
      </dsp:nvSpPr>
      <dsp:spPr>
        <a:xfrm>
          <a:off x="2941048" y="3322637"/>
          <a:ext cx="3902391" cy="89416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i="0" u="none" strike="noStrike" kern="1200" dirty="0">
              <a:solidFill>
                <a:srgbClr val="424242"/>
              </a:solidFill>
              <a:effectLst/>
              <a:latin typeface="Calibri" panose="020F0502020204030204" pitchFamily="34" charset="0"/>
              <a:cs typeface="Calibri" panose="020F0502020204030204" pitchFamily="34" charset="0"/>
            </a:rPr>
            <a:t>Loan, EFC, Gross Need, unmet need, merit and need awards, Pell flag, NDRK</a:t>
          </a:r>
          <a:endParaRPr lang="en-US" sz="1600" b="1" kern="1200" dirty="0">
            <a:solidFill>
              <a:srgbClr val="424242"/>
            </a:solidFill>
          </a:endParaRPr>
        </a:p>
      </dsp:txBody>
      <dsp:txXfrm>
        <a:off x="3388129" y="3322637"/>
        <a:ext cx="3008229" cy="894162"/>
      </dsp:txXfrm>
    </dsp:sp>
    <dsp:sp modelId="{0B7E5BFF-454A-4AA2-B48C-CFFD7540E840}">
      <dsp:nvSpPr>
        <dsp:cNvPr id="0" name=""/>
        <dsp:cNvSpPr/>
      </dsp:nvSpPr>
      <dsp:spPr>
        <a:xfrm>
          <a:off x="6785097" y="3307383"/>
          <a:ext cx="3093687" cy="924671"/>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lvl="0" algn="ctr" defTabSz="711200">
            <a:lnSpc>
              <a:spcPct val="90000"/>
            </a:lnSpc>
            <a:spcBef>
              <a:spcPct val="0"/>
            </a:spcBef>
            <a:spcAft>
              <a:spcPct val="35000"/>
            </a:spcAft>
          </a:pPr>
          <a:r>
            <a:rPr lang="en-US" sz="1600" b="1" kern="1200" dirty="0">
              <a:solidFill>
                <a:srgbClr val="424242"/>
              </a:solidFill>
            </a:rPr>
            <a:t>Banner</a:t>
          </a:r>
        </a:p>
      </dsp:txBody>
      <dsp:txXfrm>
        <a:off x="7247433" y="3307383"/>
        <a:ext cx="2169016" cy="9246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CA8F7-BAD6-4E78-B4BC-2EE96DA5DA92}">
      <dsp:nvSpPr>
        <dsp:cNvPr id="0" name=""/>
        <dsp:cNvSpPr/>
      </dsp:nvSpPr>
      <dsp:spPr>
        <a:xfrm>
          <a:off x="0" y="1326921"/>
          <a:ext cx="8450943" cy="176400"/>
        </a:xfrm>
        <a:prstGeom prst="rect">
          <a:avLst/>
        </a:prstGeom>
        <a:solidFill>
          <a:schemeClr val="lt1">
            <a:alpha val="9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sp>
    <dsp:sp modelId="{A6337C13-F051-422F-BC02-9801440BC2DE}">
      <dsp:nvSpPr>
        <dsp:cNvPr id="0" name=""/>
        <dsp:cNvSpPr/>
      </dsp:nvSpPr>
      <dsp:spPr>
        <a:xfrm>
          <a:off x="422134" y="108443"/>
          <a:ext cx="7995244" cy="1321797"/>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598" tIns="0" rIns="223598" bIns="0" numCol="1" spcCol="1270" anchor="ctr" anchorCtr="0">
          <a:noAutofit/>
        </a:bodyPr>
        <a:lstStyle/>
        <a:p>
          <a:pPr lvl="0" algn="l" defTabSz="1066800">
            <a:lnSpc>
              <a:spcPct val="90000"/>
            </a:lnSpc>
            <a:spcBef>
              <a:spcPct val="0"/>
            </a:spcBef>
            <a:spcAft>
              <a:spcPct val="35000"/>
            </a:spcAft>
          </a:pPr>
          <a:r>
            <a:rPr lang="en-US" sz="2400" b="1" kern="1200" dirty="0">
              <a:solidFill>
                <a:srgbClr val="424242"/>
              </a:solidFill>
              <a:latin typeface="Calibri" panose="020F0502020204030204" pitchFamily="34" charset="0"/>
              <a:cs typeface="Calibri" panose="020F0502020204030204" pitchFamily="34" charset="0"/>
            </a:rPr>
            <a:t>Pulling data from several systems; Creating flags , recoding attributes/variables and align them with retention and graduation cohorts</a:t>
          </a:r>
        </a:p>
      </dsp:txBody>
      <dsp:txXfrm>
        <a:off x="486659" y="172968"/>
        <a:ext cx="7866194" cy="1192747"/>
      </dsp:txXfrm>
    </dsp:sp>
    <dsp:sp modelId="{D4BAAF89-6B5B-4C93-A7D3-1FC0E155FC2E}">
      <dsp:nvSpPr>
        <dsp:cNvPr id="0" name=""/>
        <dsp:cNvSpPr/>
      </dsp:nvSpPr>
      <dsp:spPr>
        <a:xfrm>
          <a:off x="0" y="2963143"/>
          <a:ext cx="8450943" cy="176400"/>
        </a:xfrm>
        <a:prstGeom prst="rect">
          <a:avLst/>
        </a:prstGeom>
        <a:solidFill>
          <a:schemeClr val="lt1">
            <a:alpha val="9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sp>
    <dsp:sp modelId="{056EC10C-4F11-439A-96FD-53097F56B916}">
      <dsp:nvSpPr>
        <dsp:cNvPr id="0" name=""/>
        <dsp:cNvSpPr/>
      </dsp:nvSpPr>
      <dsp:spPr>
        <a:xfrm>
          <a:off x="401914" y="1541121"/>
          <a:ext cx="8046168" cy="1525342"/>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598" tIns="0" rIns="223598" bIns="0" numCol="1" spcCol="1270" anchor="ctr" anchorCtr="0">
          <a:noAutofit/>
        </a:bodyPr>
        <a:lstStyle/>
        <a:p>
          <a:pPr lvl="0" algn="l" defTabSz="1066800">
            <a:lnSpc>
              <a:spcPct val="90000"/>
            </a:lnSpc>
            <a:spcBef>
              <a:spcPct val="0"/>
            </a:spcBef>
            <a:spcAft>
              <a:spcPct val="35000"/>
            </a:spcAft>
          </a:pPr>
          <a:r>
            <a:rPr lang="en-US" sz="2400" b="1" kern="1200" dirty="0">
              <a:solidFill>
                <a:srgbClr val="424242"/>
              </a:solidFill>
              <a:latin typeface="Calibri" panose="020F0502020204030204" pitchFamily="34" charset="0"/>
              <a:cs typeface="Calibri" panose="020F0502020204030204" pitchFamily="34" charset="0"/>
            </a:rPr>
            <a:t>Examining the availability of data on all attributes/variables for all cohorts</a:t>
          </a:r>
        </a:p>
      </dsp:txBody>
      <dsp:txXfrm>
        <a:off x="476375" y="1615582"/>
        <a:ext cx="7897246" cy="1376420"/>
      </dsp:txXfrm>
    </dsp:sp>
    <dsp:sp modelId="{27F16BFD-8831-49F2-BF5A-6544CDE66E67}">
      <dsp:nvSpPr>
        <dsp:cNvPr id="0" name=""/>
        <dsp:cNvSpPr/>
      </dsp:nvSpPr>
      <dsp:spPr>
        <a:xfrm>
          <a:off x="0" y="4074884"/>
          <a:ext cx="8450943" cy="176400"/>
        </a:xfrm>
        <a:prstGeom prst="rect">
          <a:avLst/>
        </a:prstGeom>
        <a:solidFill>
          <a:schemeClr val="lt1">
            <a:alpha val="9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sp>
    <dsp:sp modelId="{E6768668-0B05-402D-B83E-50CA8FCB4CD4}">
      <dsp:nvSpPr>
        <dsp:cNvPr id="0" name=""/>
        <dsp:cNvSpPr/>
      </dsp:nvSpPr>
      <dsp:spPr>
        <a:xfrm>
          <a:off x="401914" y="3177343"/>
          <a:ext cx="8046168" cy="1000860"/>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3598" tIns="0" rIns="223598" bIns="0" numCol="1" spcCol="1270" anchor="ctr" anchorCtr="0">
          <a:noAutofit/>
        </a:bodyPr>
        <a:lstStyle/>
        <a:p>
          <a:pPr lvl="0" algn="l" defTabSz="1066800">
            <a:lnSpc>
              <a:spcPct val="90000"/>
            </a:lnSpc>
            <a:spcBef>
              <a:spcPct val="0"/>
            </a:spcBef>
            <a:spcAft>
              <a:spcPct val="35000"/>
            </a:spcAft>
          </a:pPr>
          <a:r>
            <a:rPr lang="en-US" sz="2400" b="1" kern="1200" dirty="0">
              <a:solidFill>
                <a:srgbClr val="424242"/>
              </a:solidFill>
              <a:latin typeface="Calibri" panose="020F0502020204030204" pitchFamily="34" charset="0"/>
              <a:cs typeface="Calibri" panose="020F0502020204030204" pitchFamily="34" charset="0"/>
            </a:rPr>
            <a:t>Ensuring data collection and utilization confirm GW’s data security/privacy policy </a:t>
          </a:r>
        </a:p>
      </dsp:txBody>
      <dsp:txXfrm>
        <a:off x="450772" y="3226201"/>
        <a:ext cx="7948452" cy="90314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7B66A-661B-9D4E-9140-649B3CC6AB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687571B-E54D-E040-ACFD-BBCBB230E4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FA5234-6FCE-6C4C-8813-7F649DD0D88C}" type="datetimeFigureOut">
              <a:rPr lang="en-US" smtClean="0"/>
              <a:t>6/4/2022</a:t>
            </a:fld>
            <a:endParaRPr lang="en-US"/>
          </a:p>
        </p:txBody>
      </p:sp>
      <p:sp>
        <p:nvSpPr>
          <p:cNvPr id="4" name="Footer Placeholder 3">
            <a:extLst>
              <a:ext uri="{FF2B5EF4-FFF2-40B4-BE49-F238E27FC236}">
                <a16:creationId xmlns:a16="http://schemas.microsoft.com/office/drawing/2014/main" id="{51BADCDC-CCD3-F448-A55C-1CEEC27759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7C3915-D310-A14C-8133-EAFE2E39E8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0D96FC-ADA9-EC45-AA67-D71DECC01607}" type="slidenum">
              <a:rPr lang="en-US" smtClean="0"/>
              <a:t>‹#›</a:t>
            </a:fld>
            <a:endParaRPr lang="en-US"/>
          </a:p>
        </p:txBody>
      </p:sp>
    </p:spTree>
    <p:extLst>
      <p:ext uri="{BB962C8B-B14F-4D97-AF65-F5344CB8AC3E}">
        <p14:creationId xmlns:p14="http://schemas.microsoft.com/office/powerpoint/2010/main" val="1881119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795A0E-A904-334A-A282-8C2EAB43FA1F}" type="datetimeFigureOut">
              <a:rPr lang="en-US" smtClean="0"/>
              <a:t>6/4/2022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32841-FF94-8543-8663-61C5EC6E88DF}" type="slidenum">
              <a:rPr lang="en-US" smtClean="0"/>
              <a:t>‹#›</a:t>
            </a:fld>
            <a:endParaRPr lang="en-US"/>
          </a:p>
        </p:txBody>
      </p:sp>
    </p:spTree>
    <p:extLst>
      <p:ext uri="{BB962C8B-B14F-4D97-AF65-F5344CB8AC3E}">
        <p14:creationId xmlns:p14="http://schemas.microsoft.com/office/powerpoint/2010/main" val="2458564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Hi everyone, welcome to our session.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this session, we will talk about the project we have done at George Washington University, which used machine learning model using python to identify student at risk of drop out and can not graduate.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Here we have a team of three from George Washington University. I am Eric Yang, Director of Institutional Analytics. Two of my colleagues are Melaku Woube and Nena Beecham. </a:t>
            </a:r>
            <a:endParaRPr lang="en-US" dirty="0"/>
          </a:p>
          <a:p>
            <a:endParaRPr lang="en-US" dirty="0"/>
          </a:p>
        </p:txBody>
      </p:sp>
      <p:sp>
        <p:nvSpPr>
          <p:cNvPr id="4" name="Slide Number Placeholder 3"/>
          <p:cNvSpPr>
            <a:spLocks noGrp="1"/>
          </p:cNvSpPr>
          <p:nvPr>
            <p:ph type="sldNum" sz="quarter" idx="5"/>
          </p:nvPr>
        </p:nvSpPr>
        <p:spPr/>
        <p:txBody>
          <a:bodyPr/>
          <a:lstStyle/>
          <a:p>
            <a:fld id="{66E32841-FF94-8543-8663-61C5EC6E88DF}" type="slidenum">
              <a:rPr lang="en-US" smtClean="0"/>
              <a:t>1</a:t>
            </a:fld>
            <a:endParaRPr lang="en-US"/>
          </a:p>
        </p:txBody>
      </p:sp>
    </p:spTree>
    <p:extLst>
      <p:ext uri="{BB962C8B-B14F-4D97-AF65-F5344CB8AC3E}">
        <p14:creationId xmlns:p14="http://schemas.microsoft.com/office/powerpoint/2010/main" val="2271200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First let me introduce my institution. George Washington University is in the center of nation’s Capital, it was envisioned and built 200 years ago through our founding father’s last will and testament.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Geographically, its main campus of Foggy Bottom, is only four blocks away from the White House. Such a short distance to many federal and international agencies provides many internship and career opportunities for students. It has another campus in George Washington’s Mount Vernon Estate, and the third campus in </a:t>
            </a:r>
            <a:r>
              <a:rPr lang="en-US" sz="1200" b="0" i="0" u="none" strike="noStrike" kern="1200" baseline="0" dirty="0" err="1">
                <a:solidFill>
                  <a:schemeClr val="tx1"/>
                </a:solidFill>
                <a:latin typeface="+mn-lt"/>
                <a:ea typeface="+mn-ea"/>
                <a:cs typeface="+mn-cs"/>
              </a:rPr>
              <a:t>Virgina</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Today, it has become a world-class private research university with very high research activity. Its 26,000 students come from all 50 states and 130 countries, they study in 10 schools and colleges, including medical school, Law school, school of nursing and school of health science. </a:t>
            </a:r>
            <a:endParaRPr lang="en-US" dirty="0"/>
          </a:p>
        </p:txBody>
      </p:sp>
      <p:sp>
        <p:nvSpPr>
          <p:cNvPr id="4" name="Slide Number Placeholder 3"/>
          <p:cNvSpPr>
            <a:spLocks noGrp="1"/>
          </p:cNvSpPr>
          <p:nvPr>
            <p:ph type="sldNum" sz="quarter" idx="5"/>
          </p:nvPr>
        </p:nvSpPr>
        <p:spPr/>
        <p:txBody>
          <a:bodyPr/>
          <a:lstStyle/>
          <a:p>
            <a:fld id="{66E32841-FF94-8543-8663-61C5EC6E88DF}" type="slidenum">
              <a:rPr lang="en-US" smtClean="0"/>
              <a:t>2</a:t>
            </a:fld>
            <a:endParaRPr lang="en-US"/>
          </a:p>
        </p:txBody>
      </p:sp>
    </p:spTree>
    <p:extLst>
      <p:ext uri="{BB962C8B-B14F-4D97-AF65-F5344CB8AC3E}">
        <p14:creationId xmlns:p14="http://schemas.microsoft.com/office/powerpoint/2010/main" val="221981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IRP: IPEDS, reputation</a:t>
            </a:r>
            <a:r>
              <a:rPr lang="en-US" baseline="0" dirty="0"/>
              <a:t> surveys, ad-hoc, we also build some dashboards, occasionally we do some stat analysis on student retention and on faculty salary equity using SAS and SPSS. But that is basically it.  You can do it until you retire. </a:t>
            </a:r>
            <a:r>
              <a:rPr lang="en-US" dirty="0"/>
              <a:t>Steve Job:</a:t>
            </a:r>
            <a:r>
              <a:rPr lang="en-US" baseline="0" dirty="0"/>
              <a:t> do you want to sell sugar water for the rest of your life?</a:t>
            </a:r>
            <a:endParaRPr lang="en-US" dirty="0"/>
          </a:p>
          <a:p>
            <a:endParaRPr lang="en-US" baseline="0" dirty="0"/>
          </a:p>
          <a:p>
            <a:r>
              <a:rPr lang="en-US" baseline="0" dirty="0"/>
              <a:t>Outside world, people talk about artificial intel, ML, big data, data lake, cloud.  We attend many sessions, we know many concepts. There are available on internet. Still, we need an actual project to learn these concepts and learn how to put them into practice. What you learned from textbook is different from what you learned from work.</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6E32841-FF94-8543-8663-61C5EC6E88DF}" type="slidenum">
              <a:rPr lang="en-US" smtClean="0"/>
              <a:t>3</a:t>
            </a:fld>
            <a:endParaRPr lang="en-US"/>
          </a:p>
        </p:txBody>
      </p:sp>
    </p:spTree>
    <p:extLst>
      <p:ext uri="{BB962C8B-B14F-4D97-AF65-F5344CB8AC3E}">
        <p14:creationId xmlns:p14="http://schemas.microsoft.com/office/powerpoint/2010/main" val="2066113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32841-FF94-8543-8663-61C5EC6E88DF}" type="slidenum">
              <a:rPr lang="en-US" smtClean="0"/>
              <a:t>4</a:t>
            </a:fld>
            <a:endParaRPr lang="en-US"/>
          </a:p>
        </p:txBody>
      </p:sp>
    </p:spTree>
    <p:extLst>
      <p:ext uri="{BB962C8B-B14F-4D97-AF65-F5344CB8AC3E}">
        <p14:creationId xmlns:p14="http://schemas.microsoft.com/office/powerpoint/2010/main" val="12735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Internally,</a:t>
            </a:r>
            <a:r>
              <a:rPr lang="en-US" baseline="0" dirty="0"/>
              <a:t> we call this the risk model project. Right, it is a risk project. So far, we still not sure if it could be successful. For example, remember that our final goal is to run the model in Python server using the data warehouse data. We had one meeting with IT on Python installation, they showed us many technical aspects, that made me headache. Finally I asked them, there are so many faculty, and data scientists at GW, anyone asked you to install python server yet? The answer is no. </a:t>
            </a:r>
            <a:endParaRPr lang="en-US" dirty="0"/>
          </a:p>
        </p:txBody>
      </p:sp>
      <p:sp>
        <p:nvSpPr>
          <p:cNvPr id="4" name="Slide Number Placeholder 3"/>
          <p:cNvSpPr>
            <a:spLocks noGrp="1"/>
          </p:cNvSpPr>
          <p:nvPr>
            <p:ph type="sldNum" sz="quarter" idx="10"/>
          </p:nvPr>
        </p:nvSpPr>
        <p:spPr/>
        <p:txBody>
          <a:bodyPr/>
          <a:lstStyle/>
          <a:p>
            <a:fld id="{66E32841-FF94-8543-8663-61C5EC6E88DF}" type="slidenum">
              <a:rPr lang="en-US" smtClean="0"/>
              <a:t>5</a:t>
            </a:fld>
            <a:endParaRPr lang="en-US"/>
          </a:p>
        </p:txBody>
      </p:sp>
    </p:spTree>
    <p:extLst>
      <p:ext uri="{BB962C8B-B14F-4D97-AF65-F5344CB8AC3E}">
        <p14:creationId xmlns:p14="http://schemas.microsoft.com/office/powerpoint/2010/main" val="440042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E32841-FF94-8543-8663-61C5EC6E88DF}" type="slidenum">
              <a:rPr lang="en-US" smtClean="0"/>
              <a:t>6</a:t>
            </a:fld>
            <a:endParaRPr lang="en-US"/>
          </a:p>
        </p:txBody>
      </p:sp>
    </p:spTree>
    <p:extLst>
      <p:ext uri="{BB962C8B-B14F-4D97-AF65-F5344CB8AC3E}">
        <p14:creationId xmlns:p14="http://schemas.microsoft.com/office/powerpoint/2010/main" val="3805307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Empirical and theoretical retention framework established by Bean, 1980; Braxton,2000; Chapman and </a:t>
            </a:r>
            <a:r>
              <a:rPr lang="en-US" sz="1200" kern="1200" dirty="0" err="1">
                <a:solidFill>
                  <a:schemeClr val="tx1"/>
                </a:solidFill>
                <a:effectLst/>
                <a:latin typeface="+mn-lt"/>
                <a:ea typeface="+mn-ea"/>
                <a:cs typeface="+mn-cs"/>
              </a:rPr>
              <a:t>Pascarella</a:t>
            </a:r>
            <a:r>
              <a:rPr lang="en-US" sz="1200" kern="1200" dirty="0">
                <a:solidFill>
                  <a:schemeClr val="tx1"/>
                </a:solidFill>
                <a:effectLst/>
                <a:latin typeface="+mn-lt"/>
                <a:ea typeface="+mn-ea"/>
                <a:cs typeface="+mn-cs"/>
              </a:rPr>
              <a:t>, 1983; </a:t>
            </a:r>
            <a:r>
              <a:rPr lang="en-US" sz="1200" kern="1200" dirty="0" err="1">
                <a:solidFill>
                  <a:schemeClr val="tx1"/>
                </a:solidFill>
                <a:effectLst/>
                <a:latin typeface="+mn-lt"/>
                <a:ea typeface="+mn-ea"/>
                <a:cs typeface="+mn-cs"/>
              </a:rPr>
              <a:t>Pascarell</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Ternzini</a:t>
            </a:r>
            <a:r>
              <a:rPr lang="en-US" sz="1200" kern="1200" dirty="0">
                <a:solidFill>
                  <a:schemeClr val="tx1"/>
                </a:solidFill>
                <a:effectLst/>
                <a:latin typeface="+mn-lt"/>
                <a:ea typeface="+mn-ea"/>
                <a:cs typeface="+mn-cs"/>
              </a:rPr>
              <a:t>, 1978; St. John and Cabrera, 2000; Tinto, 1975, among others</a:t>
            </a:r>
            <a:r>
              <a:rPr lang="en-US" sz="1200" kern="1200" baseline="0" dirty="0">
                <a:solidFill>
                  <a:schemeClr val="tx1"/>
                </a:solidFill>
                <a:effectLst/>
                <a:latin typeface="+mn-lt"/>
                <a:ea typeface="+mn-ea"/>
                <a:cs typeface="+mn-cs"/>
              </a:rPr>
              <a:t> are used to determine major categories and </a:t>
            </a:r>
            <a:r>
              <a:rPr lang="en-US" sz="1200" kern="1200" dirty="0">
                <a:solidFill>
                  <a:schemeClr val="tx1"/>
                </a:solidFill>
                <a:effectLst/>
                <a:latin typeface="+mn-lt"/>
                <a:ea typeface="+mn-ea"/>
                <a:cs typeface="+mn-cs"/>
              </a:rPr>
              <a:t>guide for model variable selections. </a:t>
            </a:r>
          </a:p>
          <a:p>
            <a:endParaRPr lang="en-US" dirty="0"/>
          </a:p>
        </p:txBody>
      </p:sp>
      <p:sp>
        <p:nvSpPr>
          <p:cNvPr id="4" name="Slide Number Placeholder 3"/>
          <p:cNvSpPr>
            <a:spLocks noGrp="1"/>
          </p:cNvSpPr>
          <p:nvPr>
            <p:ph type="sldNum" sz="quarter" idx="10"/>
          </p:nvPr>
        </p:nvSpPr>
        <p:spPr/>
        <p:txBody>
          <a:bodyPr/>
          <a:lstStyle/>
          <a:p>
            <a:fld id="{66E32841-FF94-8543-8663-61C5EC6E88DF}" type="slidenum">
              <a:rPr lang="en-US" smtClean="0"/>
              <a:t>7</a:t>
            </a:fld>
            <a:endParaRPr lang="en-US"/>
          </a:p>
        </p:txBody>
      </p:sp>
    </p:spTree>
    <p:extLst>
      <p:ext uri="{BB962C8B-B14F-4D97-AF65-F5344CB8AC3E}">
        <p14:creationId xmlns:p14="http://schemas.microsoft.com/office/powerpoint/2010/main" val="3209732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E32841-FF94-8543-8663-61C5EC6E88DF}" type="slidenum">
              <a:rPr lang="en-US" smtClean="0"/>
              <a:t>11</a:t>
            </a:fld>
            <a:endParaRPr lang="en-US"/>
          </a:p>
        </p:txBody>
      </p:sp>
    </p:spTree>
    <p:extLst>
      <p:ext uri="{BB962C8B-B14F-4D97-AF65-F5344CB8AC3E}">
        <p14:creationId xmlns:p14="http://schemas.microsoft.com/office/powerpoint/2010/main" val="2906636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3.sv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CF8E8FF6-BCF2-6142-ACBA-97C5B3926ACD}"/>
              </a:ext>
              <a:ext uri="{C183D7F6-B498-43B3-948B-1728B52AA6E4}">
                <adec:decorative xmlns="" xmlns:adec="http://schemas.microsoft.com/office/drawing/2017/decorative" val="1"/>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b="42267"/>
          <a:stretch/>
        </p:blipFill>
        <p:spPr>
          <a:xfrm>
            <a:off x="6740938" y="2898668"/>
            <a:ext cx="5299364" cy="3959332"/>
          </a:xfrm>
          <a:prstGeom prst="rect">
            <a:avLst/>
          </a:prstGeom>
        </p:spPr>
      </p:pic>
      <p:sp>
        <p:nvSpPr>
          <p:cNvPr id="7" name="Title 1">
            <a:extLst>
              <a:ext uri="{FF2B5EF4-FFF2-40B4-BE49-F238E27FC236}">
                <a16:creationId xmlns:a16="http://schemas.microsoft.com/office/drawing/2014/main" id="{58E606B9-9BEF-5A4B-B02B-EB4565E36C77}"/>
              </a:ext>
            </a:extLst>
          </p:cNvPr>
          <p:cNvSpPr>
            <a:spLocks noGrp="1"/>
          </p:cNvSpPr>
          <p:nvPr>
            <p:ph type="ctrTitle" hasCustomPrompt="1"/>
          </p:nvPr>
        </p:nvSpPr>
        <p:spPr>
          <a:xfrm>
            <a:off x="1061012" y="2400300"/>
            <a:ext cx="9606988" cy="2715772"/>
          </a:xfrm>
          <a:prstGeom prst="rect">
            <a:avLst/>
          </a:prstGeom>
        </p:spPr>
        <p:txBody>
          <a:bodyPr anchor="b"/>
          <a:lstStyle>
            <a:lvl1pPr algn="l">
              <a:lnSpc>
                <a:spcPct val="100000"/>
              </a:lnSpc>
              <a:defRPr sz="6000" b="1">
                <a:solidFill>
                  <a:schemeClr val="tx1"/>
                </a:solidFill>
                <a:latin typeface="+mn-lt"/>
              </a:defRPr>
            </a:lvl1pPr>
          </a:lstStyle>
          <a:p>
            <a:r>
              <a:rPr lang="en-US"/>
              <a:t>Insert Title Here</a:t>
            </a:r>
          </a:p>
        </p:txBody>
      </p:sp>
      <p:sp>
        <p:nvSpPr>
          <p:cNvPr id="8" name="Subtitle 2">
            <a:extLst>
              <a:ext uri="{FF2B5EF4-FFF2-40B4-BE49-F238E27FC236}">
                <a16:creationId xmlns:a16="http://schemas.microsoft.com/office/drawing/2014/main" id="{2CF385DD-19A0-C34A-8F3C-75D97A60D54F}"/>
              </a:ext>
            </a:extLst>
          </p:cNvPr>
          <p:cNvSpPr>
            <a:spLocks noGrp="1"/>
          </p:cNvSpPr>
          <p:nvPr>
            <p:ph type="subTitle" idx="1" hasCustomPrompt="1"/>
          </p:nvPr>
        </p:nvSpPr>
        <p:spPr>
          <a:xfrm>
            <a:off x="1061012" y="5257642"/>
            <a:ext cx="9606988" cy="1672542"/>
          </a:xfrm>
        </p:spPr>
        <p:txBody>
          <a:bodyPr>
            <a:noAutofit/>
          </a:bodyPr>
          <a:lstStyle>
            <a:lvl1pPr marL="0" indent="0" algn="l">
              <a:lnSpc>
                <a:spcPct val="100000"/>
              </a:lnSpc>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Subhead Here</a:t>
            </a:r>
          </a:p>
        </p:txBody>
      </p:sp>
      <p:pic>
        <p:nvPicPr>
          <p:cNvPr id="10" name="Graphic 9">
            <a:extLst>
              <a:ext uri="{FF2B5EF4-FFF2-40B4-BE49-F238E27FC236}">
                <a16:creationId xmlns:a16="http://schemas.microsoft.com/office/drawing/2014/main" id="{CA36BD53-EB45-E04A-B364-6D5AFF96C789}"/>
              </a:ext>
              <a:ext uri="{C183D7F6-B498-43B3-948B-1728B52AA6E4}">
                <adec:decorative xmlns="" xmlns:adec="http://schemas.microsoft.com/office/drawing/2017/decorative" val="1"/>
              </a:ext>
            </a:extLst>
          </p:cNvPr>
          <p:cNvPicPr>
            <a:picLocks noChangeAspect="1"/>
          </p:cNvPicPr>
          <p:nvPr userDrawn="1"/>
        </p:nvPicPr>
        <p:blipFill rotWithShape="1">
          <a:blip r:embed="rId4">
            <a:extLst>
              <a:ext uri="{96DAC541-7B7A-43D3-8B79-37D633B846F1}">
                <asvg:svgBlip xmlns="" xmlns:asvg="http://schemas.microsoft.com/office/drawing/2016/SVG/main" r:embed="rId5"/>
              </a:ext>
            </a:extLst>
          </a:blip>
          <a:srcRect l="12495" t="20837"/>
          <a:stretch/>
        </p:blipFill>
        <p:spPr>
          <a:xfrm flipH="1">
            <a:off x="8146540" y="0"/>
            <a:ext cx="4045459" cy="4736199"/>
          </a:xfrm>
          <a:prstGeom prst="rect">
            <a:avLst/>
          </a:prstGeom>
        </p:spPr>
      </p:pic>
      <p:pic>
        <p:nvPicPr>
          <p:cNvPr id="9" name="Picture 8">
            <a:extLst>
              <a:ext uri="{FF2B5EF4-FFF2-40B4-BE49-F238E27FC236}">
                <a16:creationId xmlns:a16="http://schemas.microsoft.com/office/drawing/2014/main" id="{F8660046-46BE-F64A-AA1E-5D0A5321D43C}"/>
              </a:ext>
            </a:extLst>
          </p:cNvPr>
          <p:cNvPicPr>
            <a:picLocks noChangeAspect="1"/>
          </p:cNvPicPr>
          <p:nvPr userDrawn="1"/>
        </p:nvPicPr>
        <p:blipFill>
          <a:blip r:embed="rId6"/>
          <a:srcRect/>
          <a:stretch/>
        </p:blipFill>
        <p:spPr>
          <a:xfrm>
            <a:off x="1059861" y="930610"/>
            <a:ext cx="5531440" cy="1258401"/>
          </a:xfrm>
          <a:prstGeom prst="rect">
            <a:avLst/>
          </a:prstGeom>
        </p:spPr>
      </p:pic>
    </p:spTree>
    <p:extLst>
      <p:ext uri="{BB962C8B-B14F-4D97-AF65-F5344CB8AC3E}">
        <p14:creationId xmlns:p14="http://schemas.microsoft.com/office/powerpoint/2010/main" val="157457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resent three item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983D4F-CC38-A642-BBB2-AE8A3F3ACA36}"/>
              </a:ext>
            </a:extLst>
          </p:cNvPr>
          <p:cNvSpPr>
            <a:spLocks noGrp="1"/>
          </p:cNvSpPr>
          <p:nvPr>
            <p:ph type="title"/>
          </p:nvPr>
        </p:nvSpPr>
        <p:spPr/>
        <p:txBody>
          <a:bodyPr/>
          <a:lstStyle>
            <a:lvl1pPr algn="l">
              <a:defRPr>
                <a:solidFill>
                  <a:schemeClr val="tx1"/>
                </a:solidFill>
              </a:defRPr>
            </a:lvl1pPr>
          </a:lstStyle>
          <a:p>
            <a:r>
              <a:rPr lang="en-US" dirty="0"/>
              <a:t>Click to edit Master title style</a:t>
            </a:r>
          </a:p>
        </p:txBody>
      </p:sp>
      <p:sp>
        <p:nvSpPr>
          <p:cNvPr id="31" name="Item 1 Image">
            <a:extLst>
              <a:ext uri="{FF2B5EF4-FFF2-40B4-BE49-F238E27FC236}">
                <a16:creationId xmlns:a16="http://schemas.microsoft.com/office/drawing/2014/main" id="{EF325250-57E9-1E46-8176-47FCF9BFD491}"/>
              </a:ext>
            </a:extLst>
          </p:cNvPr>
          <p:cNvSpPr>
            <a:spLocks noGrp="1" noChangeAspect="1"/>
          </p:cNvSpPr>
          <p:nvPr>
            <p:ph type="pic" sz="quarter" idx="14" hasCustomPrompt="1"/>
          </p:nvPr>
        </p:nvSpPr>
        <p:spPr>
          <a:xfrm>
            <a:off x="1106054" y="2423160"/>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30" name="Item 1 Title">
            <a:extLst>
              <a:ext uri="{FF2B5EF4-FFF2-40B4-BE49-F238E27FC236}">
                <a16:creationId xmlns:a16="http://schemas.microsoft.com/office/drawing/2014/main" id="{55657756-6807-324C-BB1B-5A500402C63E}"/>
              </a:ext>
            </a:extLst>
          </p:cNvPr>
          <p:cNvSpPr>
            <a:spLocks noGrp="1"/>
          </p:cNvSpPr>
          <p:nvPr>
            <p:ph type="body" sz="quarter" idx="27" hasCustomPrompt="1"/>
          </p:nvPr>
        </p:nvSpPr>
        <p:spPr>
          <a:xfrm>
            <a:off x="846978" y="4434840"/>
            <a:ext cx="2528888" cy="627887"/>
          </a:xfrm>
        </p:spPr>
        <p:txBody>
          <a:bodyPr anchor="t" anchorCtr="0">
            <a:noAutofit/>
          </a:bodyPr>
          <a:lstStyle>
            <a:lvl1pPr marL="0" indent="0" algn="ctr">
              <a:buNone/>
              <a:defRPr sz="1800" b="1">
                <a:solidFill>
                  <a:schemeClr val="tx1"/>
                </a:solidFill>
              </a:defRPr>
            </a:lvl1pPr>
          </a:lstStyle>
          <a:p>
            <a:pPr lvl="0"/>
            <a:r>
              <a:rPr lang="en-US" dirty="0"/>
              <a:t>Item 1</a:t>
            </a:r>
          </a:p>
        </p:txBody>
      </p:sp>
      <p:sp>
        <p:nvSpPr>
          <p:cNvPr id="29" name="Item 1 Description">
            <a:extLst>
              <a:ext uri="{FF2B5EF4-FFF2-40B4-BE49-F238E27FC236}">
                <a16:creationId xmlns:a16="http://schemas.microsoft.com/office/drawing/2014/main" id="{B7ECE8B2-8F05-244E-9C1C-0ED7F8B5FD6C}"/>
              </a:ext>
            </a:extLst>
          </p:cNvPr>
          <p:cNvSpPr>
            <a:spLocks noGrp="1"/>
          </p:cNvSpPr>
          <p:nvPr>
            <p:ph type="body" sz="quarter" idx="26" hasCustomPrompt="1"/>
          </p:nvPr>
        </p:nvSpPr>
        <p:spPr>
          <a:xfrm>
            <a:off x="847162" y="5210059"/>
            <a:ext cx="2528521" cy="825500"/>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eros ac gravida. </a:t>
            </a:r>
          </a:p>
        </p:txBody>
      </p:sp>
      <p:cxnSp>
        <p:nvCxnSpPr>
          <p:cNvPr id="34" name="Divider 1">
            <a:extLst>
              <a:ext uri="{FF2B5EF4-FFF2-40B4-BE49-F238E27FC236}">
                <a16:creationId xmlns:a16="http://schemas.microsoft.com/office/drawing/2014/main" id="{A284E7BF-2BCD-A04E-98CA-B74958AAE003}"/>
              </a:ext>
              <a:ext uri="{C183D7F6-B498-43B3-948B-1728B52AA6E4}">
                <adec:decorative xmlns="" xmlns:adec="http://schemas.microsoft.com/office/drawing/2017/decorative" val="1"/>
              </a:ext>
            </a:extLst>
          </p:cNvPr>
          <p:cNvCxnSpPr>
            <a:cxnSpLocks/>
          </p:cNvCxnSpPr>
          <p:nvPr userDrawn="1"/>
        </p:nvCxnSpPr>
        <p:spPr>
          <a:xfrm>
            <a:off x="4079632" y="2086502"/>
            <a:ext cx="0" cy="4266173"/>
          </a:xfrm>
          <a:prstGeom prst="line">
            <a:avLst/>
          </a:prstGeom>
          <a:ln w="41275"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8" name="Item 2 Image">
            <a:extLst>
              <a:ext uri="{FF2B5EF4-FFF2-40B4-BE49-F238E27FC236}">
                <a16:creationId xmlns:a16="http://schemas.microsoft.com/office/drawing/2014/main" id="{CF325D09-EA25-1346-8654-AE7E2911DFB4}"/>
              </a:ext>
            </a:extLst>
          </p:cNvPr>
          <p:cNvSpPr>
            <a:spLocks noGrp="1" noChangeAspect="1"/>
          </p:cNvSpPr>
          <p:nvPr>
            <p:ph type="pic" sz="quarter" idx="15" hasCustomPrompt="1"/>
          </p:nvPr>
        </p:nvSpPr>
        <p:spPr>
          <a:xfrm>
            <a:off x="5090632" y="2423160"/>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26" name="Item 2 Title">
            <a:extLst>
              <a:ext uri="{FF2B5EF4-FFF2-40B4-BE49-F238E27FC236}">
                <a16:creationId xmlns:a16="http://schemas.microsoft.com/office/drawing/2014/main" id="{CEA8AB2D-606D-4942-8EB4-326FCBABB663}"/>
              </a:ext>
            </a:extLst>
          </p:cNvPr>
          <p:cNvSpPr>
            <a:spLocks noGrp="1"/>
          </p:cNvSpPr>
          <p:nvPr>
            <p:ph type="body" sz="quarter" idx="30" hasCustomPrompt="1"/>
          </p:nvPr>
        </p:nvSpPr>
        <p:spPr>
          <a:xfrm>
            <a:off x="4831556" y="4434840"/>
            <a:ext cx="2528888" cy="627887"/>
          </a:xfrm>
        </p:spPr>
        <p:txBody>
          <a:bodyPr anchor="t" anchorCtr="0">
            <a:noAutofit/>
          </a:bodyPr>
          <a:lstStyle>
            <a:lvl1pPr marL="0" indent="0" algn="ctr">
              <a:buNone/>
              <a:defRPr sz="1800" b="1">
                <a:solidFill>
                  <a:schemeClr val="tx1"/>
                </a:solidFill>
              </a:defRPr>
            </a:lvl1pPr>
          </a:lstStyle>
          <a:p>
            <a:pPr lvl="0"/>
            <a:r>
              <a:rPr lang="en-US"/>
              <a:t>Item 2</a:t>
            </a:r>
          </a:p>
        </p:txBody>
      </p:sp>
      <p:sp>
        <p:nvSpPr>
          <p:cNvPr id="18" name="Item 4 Description">
            <a:extLst>
              <a:ext uri="{FF2B5EF4-FFF2-40B4-BE49-F238E27FC236}">
                <a16:creationId xmlns:a16="http://schemas.microsoft.com/office/drawing/2014/main" id="{F9B6EBE3-D1D8-E545-9335-E1CA88D2065A}"/>
              </a:ext>
            </a:extLst>
          </p:cNvPr>
          <p:cNvSpPr>
            <a:spLocks noGrp="1"/>
          </p:cNvSpPr>
          <p:nvPr>
            <p:ph type="body" sz="quarter" idx="29" hasCustomPrompt="1"/>
          </p:nvPr>
        </p:nvSpPr>
        <p:spPr>
          <a:xfrm>
            <a:off x="4831740" y="5210059"/>
            <a:ext cx="2528521" cy="825500"/>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eros ac gravida. </a:t>
            </a:r>
          </a:p>
        </p:txBody>
      </p:sp>
      <p:cxnSp>
        <p:nvCxnSpPr>
          <p:cNvPr id="35" name="Divider 2">
            <a:extLst>
              <a:ext uri="{FF2B5EF4-FFF2-40B4-BE49-F238E27FC236}">
                <a16:creationId xmlns:a16="http://schemas.microsoft.com/office/drawing/2014/main" id="{6F0F12A3-35C4-C341-BFB3-30E7533EB982}"/>
              </a:ext>
              <a:ext uri="{C183D7F6-B498-43B3-948B-1728B52AA6E4}">
                <adec:decorative xmlns="" xmlns:adec="http://schemas.microsoft.com/office/drawing/2017/decorative" val="1"/>
              </a:ext>
            </a:extLst>
          </p:cNvPr>
          <p:cNvCxnSpPr>
            <a:cxnSpLocks/>
          </p:cNvCxnSpPr>
          <p:nvPr userDrawn="1"/>
        </p:nvCxnSpPr>
        <p:spPr>
          <a:xfrm>
            <a:off x="8119068" y="2086502"/>
            <a:ext cx="0" cy="4270248"/>
          </a:xfrm>
          <a:prstGeom prst="line">
            <a:avLst/>
          </a:prstGeom>
          <a:ln w="41275"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6" name="Item 3 Image">
            <a:extLst>
              <a:ext uri="{FF2B5EF4-FFF2-40B4-BE49-F238E27FC236}">
                <a16:creationId xmlns:a16="http://schemas.microsoft.com/office/drawing/2014/main" id="{3D35C2A1-7C61-4240-A3FF-91F628EC1FA5}"/>
              </a:ext>
            </a:extLst>
          </p:cNvPr>
          <p:cNvSpPr>
            <a:spLocks noGrp="1" noChangeAspect="1"/>
          </p:cNvSpPr>
          <p:nvPr>
            <p:ph type="pic" sz="quarter" idx="16" hasCustomPrompt="1"/>
          </p:nvPr>
        </p:nvSpPr>
        <p:spPr>
          <a:xfrm>
            <a:off x="9084171" y="2423160"/>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15" name="Item 3 Title">
            <a:extLst>
              <a:ext uri="{FF2B5EF4-FFF2-40B4-BE49-F238E27FC236}">
                <a16:creationId xmlns:a16="http://schemas.microsoft.com/office/drawing/2014/main" id="{DF97B43C-7136-2944-B442-9DE61B968747}"/>
              </a:ext>
            </a:extLst>
          </p:cNvPr>
          <p:cNvSpPr>
            <a:spLocks noGrp="1"/>
          </p:cNvSpPr>
          <p:nvPr>
            <p:ph type="body" sz="quarter" idx="22" hasCustomPrompt="1"/>
          </p:nvPr>
        </p:nvSpPr>
        <p:spPr>
          <a:xfrm>
            <a:off x="8825095" y="4434840"/>
            <a:ext cx="2528888" cy="627887"/>
          </a:xfrm>
        </p:spPr>
        <p:txBody>
          <a:bodyPr anchor="t" anchorCtr="0">
            <a:noAutofit/>
          </a:bodyPr>
          <a:lstStyle>
            <a:lvl1pPr marL="0" indent="0" algn="ctr">
              <a:buNone/>
              <a:defRPr sz="1800" b="1">
                <a:solidFill>
                  <a:schemeClr val="tx1"/>
                </a:solidFill>
              </a:defRPr>
            </a:lvl1pPr>
          </a:lstStyle>
          <a:p>
            <a:pPr lvl="0"/>
            <a:r>
              <a:rPr lang="en-US"/>
              <a:t>Item 3</a:t>
            </a:r>
          </a:p>
        </p:txBody>
      </p:sp>
      <p:sp>
        <p:nvSpPr>
          <p:cNvPr id="14" name="Item 3 Description">
            <a:extLst>
              <a:ext uri="{FF2B5EF4-FFF2-40B4-BE49-F238E27FC236}">
                <a16:creationId xmlns:a16="http://schemas.microsoft.com/office/drawing/2014/main" id="{224BD0E8-532A-C74A-83F5-DEEB2710C0EA}"/>
              </a:ext>
            </a:extLst>
          </p:cNvPr>
          <p:cNvSpPr>
            <a:spLocks noGrp="1"/>
          </p:cNvSpPr>
          <p:nvPr>
            <p:ph type="body" sz="quarter" idx="12" hasCustomPrompt="1"/>
          </p:nvPr>
        </p:nvSpPr>
        <p:spPr>
          <a:xfrm>
            <a:off x="8825279" y="5210059"/>
            <a:ext cx="2528521" cy="825500"/>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eros ac gravida.</a:t>
            </a:r>
          </a:p>
        </p:txBody>
      </p:sp>
    </p:spTree>
    <p:extLst>
      <p:ext uri="{BB962C8B-B14F-4D97-AF65-F5344CB8AC3E}">
        <p14:creationId xmlns:p14="http://schemas.microsoft.com/office/powerpoint/2010/main" val="1460271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ree circular items with emphasis">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46AC026C-5660-0A42-A58D-CEE86BD677DD}"/>
              </a:ext>
            </a:extLst>
          </p:cNvPr>
          <p:cNvSpPr>
            <a:spLocks noGrp="1"/>
          </p:cNvSpPr>
          <p:nvPr>
            <p:ph type="title"/>
          </p:nvPr>
        </p:nvSpPr>
        <p:spPr/>
        <p:txBody>
          <a:bodyPr anchor="ctr" anchorCtr="0"/>
          <a:lstStyle>
            <a:lvl1pPr algn="l">
              <a:defRPr>
                <a:solidFill>
                  <a:schemeClr val="tx1"/>
                </a:solidFill>
              </a:defRPr>
            </a:lvl1pPr>
          </a:lstStyle>
          <a:p>
            <a:r>
              <a:rPr lang="en-US" dirty="0"/>
              <a:t>Click to edit Master title style</a:t>
            </a:r>
          </a:p>
        </p:txBody>
      </p:sp>
      <p:sp>
        <p:nvSpPr>
          <p:cNvPr id="28" name="Item 1 Background">
            <a:extLst>
              <a:ext uri="{FF2B5EF4-FFF2-40B4-BE49-F238E27FC236}">
                <a16:creationId xmlns:a16="http://schemas.microsoft.com/office/drawing/2014/main" id="{B348B4D7-1D9E-574E-8EC6-EE7E889400F6}"/>
              </a:ext>
              <a:ext uri="{C183D7F6-B498-43B3-948B-1728B52AA6E4}">
                <adec:decorative xmlns="" xmlns:adec="http://schemas.microsoft.com/office/drawing/2017/decorative" val="1"/>
              </a:ext>
            </a:extLst>
          </p:cNvPr>
          <p:cNvSpPr/>
          <p:nvPr userDrawn="1"/>
        </p:nvSpPr>
        <p:spPr>
          <a:xfrm>
            <a:off x="1043269" y="2364581"/>
            <a:ext cx="2128838" cy="21288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tem 1 Image">
            <a:extLst>
              <a:ext uri="{FF2B5EF4-FFF2-40B4-BE49-F238E27FC236}">
                <a16:creationId xmlns:a16="http://schemas.microsoft.com/office/drawing/2014/main" id="{FB921073-BE3F-614A-A4AE-5C06E2105A0C}"/>
              </a:ext>
            </a:extLst>
          </p:cNvPr>
          <p:cNvSpPr>
            <a:spLocks noGrp="1" noChangeAspect="1"/>
          </p:cNvSpPr>
          <p:nvPr>
            <p:ph type="pic" sz="quarter" idx="14" hasCustomPrompt="1"/>
          </p:nvPr>
        </p:nvSpPr>
        <p:spPr>
          <a:xfrm>
            <a:off x="1193288" y="2514171"/>
            <a:ext cx="1828800" cy="1829658"/>
          </a:xfrm>
          <a:prstGeom prst="ellipse">
            <a:avLst/>
          </a:prstGeom>
          <a:noFill/>
        </p:spPr>
        <p:txBody>
          <a:bodyPr anchor="ctr">
            <a:normAutofit/>
          </a:bodyPr>
          <a:lstStyle>
            <a:lvl1pPr marL="0" indent="0" algn="ctr">
              <a:buNone/>
              <a:defRPr sz="2000"/>
            </a:lvl1pPr>
          </a:lstStyle>
          <a:p>
            <a:r>
              <a:rPr lang="en-US"/>
              <a:t>Picture</a:t>
            </a:r>
          </a:p>
        </p:txBody>
      </p:sp>
      <p:sp>
        <p:nvSpPr>
          <p:cNvPr id="37" name="Item 1 Title">
            <a:extLst>
              <a:ext uri="{FF2B5EF4-FFF2-40B4-BE49-F238E27FC236}">
                <a16:creationId xmlns:a16="http://schemas.microsoft.com/office/drawing/2014/main" id="{2CCAA487-9973-184D-ACBD-C76C01E29345}"/>
              </a:ext>
            </a:extLst>
          </p:cNvPr>
          <p:cNvSpPr>
            <a:spLocks noGrp="1"/>
          </p:cNvSpPr>
          <p:nvPr>
            <p:ph type="body" sz="quarter" idx="27" hasCustomPrompt="1"/>
          </p:nvPr>
        </p:nvSpPr>
        <p:spPr>
          <a:xfrm>
            <a:off x="846978" y="4604711"/>
            <a:ext cx="2528888" cy="458016"/>
          </a:xfrm>
        </p:spPr>
        <p:txBody>
          <a:bodyPr anchor="t" anchorCtr="0">
            <a:noAutofit/>
          </a:bodyPr>
          <a:lstStyle>
            <a:lvl1pPr marL="0" indent="0" algn="ctr">
              <a:buNone/>
              <a:defRPr sz="1800" b="1">
                <a:solidFill>
                  <a:schemeClr val="tx1"/>
                </a:solidFill>
              </a:defRPr>
            </a:lvl1pPr>
          </a:lstStyle>
          <a:p>
            <a:pPr lvl="0"/>
            <a:r>
              <a:rPr lang="en-US" dirty="0"/>
              <a:t>Item 1</a:t>
            </a:r>
          </a:p>
        </p:txBody>
      </p:sp>
      <p:sp>
        <p:nvSpPr>
          <p:cNvPr id="36" name="Item 1 Description">
            <a:extLst>
              <a:ext uri="{FF2B5EF4-FFF2-40B4-BE49-F238E27FC236}">
                <a16:creationId xmlns:a16="http://schemas.microsoft.com/office/drawing/2014/main" id="{6B10D7FD-4B51-684B-97C6-8A9A98E065D7}"/>
              </a:ext>
            </a:extLst>
          </p:cNvPr>
          <p:cNvSpPr>
            <a:spLocks noGrp="1"/>
          </p:cNvSpPr>
          <p:nvPr>
            <p:ph type="body" sz="quarter" idx="26" hasCustomPrompt="1"/>
          </p:nvPr>
        </p:nvSpPr>
        <p:spPr>
          <a:xfrm>
            <a:off x="847162" y="5210059"/>
            <a:ext cx="2528521" cy="825500"/>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eros ac gravida. </a:t>
            </a:r>
          </a:p>
        </p:txBody>
      </p:sp>
      <p:cxnSp>
        <p:nvCxnSpPr>
          <p:cNvPr id="34" name="Divider">
            <a:extLst>
              <a:ext uri="{FF2B5EF4-FFF2-40B4-BE49-F238E27FC236}">
                <a16:creationId xmlns:a16="http://schemas.microsoft.com/office/drawing/2014/main" id="{A284E7BF-2BCD-A04E-98CA-B74958AAE003}"/>
              </a:ext>
              <a:ext uri="{C183D7F6-B498-43B3-948B-1728B52AA6E4}">
                <adec:decorative xmlns="" xmlns:adec="http://schemas.microsoft.com/office/drawing/2017/decorative" val="1"/>
              </a:ext>
            </a:extLst>
          </p:cNvPr>
          <p:cNvCxnSpPr>
            <a:cxnSpLocks/>
          </p:cNvCxnSpPr>
          <p:nvPr userDrawn="1"/>
        </p:nvCxnSpPr>
        <p:spPr>
          <a:xfrm>
            <a:off x="4079632" y="2208276"/>
            <a:ext cx="0" cy="4270248"/>
          </a:xfrm>
          <a:prstGeom prst="line">
            <a:avLst/>
          </a:prstGeom>
          <a:ln w="412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7" name="Item 2 Background">
            <a:extLst>
              <a:ext uri="{FF2B5EF4-FFF2-40B4-BE49-F238E27FC236}">
                <a16:creationId xmlns:a16="http://schemas.microsoft.com/office/drawing/2014/main" id="{73028853-2D36-FD40-A3AA-E0E54DCD34BD}"/>
              </a:ext>
              <a:ext uri="{C183D7F6-B498-43B3-948B-1728B52AA6E4}">
                <adec:decorative xmlns="" xmlns:adec="http://schemas.microsoft.com/office/drawing/2017/decorative" val="1"/>
              </a:ext>
            </a:extLst>
          </p:cNvPr>
          <p:cNvSpPr/>
          <p:nvPr userDrawn="1"/>
        </p:nvSpPr>
        <p:spPr>
          <a:xfrm>
            <a:off x="5044735" y="2364581"/>
            <a:ext cx="2128838" cy="21288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tem 2 Image">
            <a:extLst>
              <a:ext uri="{FF2B5EF4-FFF2-40B4-BE49-F238E27FC236}">
                <a16:creationId xmlns:a16="http://schemas.microsoft.com/office/drawing/2014/main" id="{8AAAC7D5-DA5F-444F-9C05-D0246915AB18}"/>
              </a:ext>
            </a:extLst>
          </p:cNvPr>
          <p:cNvSpPr>
            <a:spLocks noGrp="1" noChangeAspect="1"/>
          </p:cNvSpPr>
          <p:nvPr>
            <p:ph type="pic" sz="quarter" idx="15" hasCustomPrompt="1"/>
          </p:nvPr>
        </p:nvSpPr>
        <p:spPr>
          <a:xfrm>
            <a:off x="5195183" y="2514600"/>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32" name="Item 2 Title">
            <a:extLst>
              <a:ext uri="{FF2B5EF4-FFF2-40B4-BE49-F238E27FC236}">
                <a16:creationId xmlns:a16="http://schemas.microsoft.com/office/drawing/2014/main" id="{183084EE-0CA4-7A49-9291-A2BDFCAABEC0}"/>
              </a:ext>
            </a:extLst>
          </p:cNvPr>
          <p:cNvSpPr>
            <a:spLocks noGrp="1"/>
          </p:cNvSpPr>
          <p:nvPr>
            <p:ph type="body" sz="quarter" idx="30" hasCustomPrompt="1"/>
          </p:nvPr>
        </p:nvSpPr>
        <p:spPr>
          <a:xfrm>
            <a:off x="4831556" y="4604711"/>
            <a:ext cx="2528888" cy="458016"/>
          </a:xfrm>
        </p:spPr>
        <p:txBody>
          <a:bodyPr anchor="t" anchorCtr="0">
            <a:noAutofit/>
          </a:bodyPr>
          <a:lstStyle>
            <a:lvl1pPr marL="0" indent="0" algn="ctr">
              <a:buNone/>
              <a:defRPr sz="1800" b="1">
                <a:solidFill>
                  <a:schemeClr val="tx1"/>
                </a:solidFill>
              </a:defRPr>
            </a:lvl1pPr>
          </a:lstStyle>
          <a:p>
            <a:pPr lvl="0"/>
            <a:r>
              <a:rPr lang="en-US"/>
              <a:t>Item 2</a:t>
            </a:r>
          </a:p>
        </p:txBody>
      </p:sp>
      <p:sp>
        <p:nvSpPr>
          <p:cNvPr id="31" name="Item 2 Description">
            <a:extLst>
              <a:ext uri="{FF2B5EF4-FFF2-40B4-BE49-F238E27FC236}">
                <a16:creationId xmlns:a16="http://schemas.microsoft.com/office/drawing/2014/main" id="{B4C8345A-A279-2341-B6AF-D8CEA4E870BF}"/>
              </a:ext>
            </a:extLst>
          </p:cNvPr>
          <p:cNvSpPr>
            <a:spLocks noGrp="1"/>
          </p:cNvSpPr>
          <p:nvPr>
            <p:ph type="body" sz="quarter" idx="29" hasCustomPrompt="1"/>
          </p:nvPr>
        </p:nvSpPr>
        <p:spPr>
          <a:xfrm>
            <a:off x="4831740" y="5210059"/>
            <a:ext cx="2528521" cy="825500"/>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eros ac gravida. </a:t>
            </a:r>
          </a:p>
        </p:txBody>
      </p:sp>
      <p:cxnSp>
        <p:nvCxnSpPr>
          <p:cNvPr id="35" name="Divider">
            <a:extLst>
              <a:ext uri="{FF2B5EF4-FFF2-40B4-BE49-F238E27FC236}">
                <a16:creationId xmlns:a16="http://schemas.microsoft.com/office/drawing/2014/main" id="{6F0F12A3-35C4-C341-BFB3-30E7533EB982}"/>
              </a:ext>
              <a:ext uri="{C183D7F6-B498-43B3-948B-1728B52AA6E4}">
                <adec:decorative xmlns="" xmlns:adec="http://schemas.microsoft.com/office/drawing/2017/decorative" val="1"/>
              </a:ext>
            </a:extLst>
          </p:cNvPr>
          <p:cNvCxnSpPr>
            <a:cxnSpLocks/>
          </p:cNvCxnSpPr>
          <p:nvPr userDrawn="1"/>
        </p:nvCxnSpPr>
        <p:spPr>
          <a:xfrm>
            <a:off x="8119068" y="2208276"/>
            <a:ext cx="0" cy="4270248"/>
          </a:xfrm>
          <a:prstGeom prst="line">
            <a:avLst/>
          </a:prstGeom>
          <a:ln w="412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9" name="Item 3 Background">
            <a:extLst>
              <a:ext uri="{FF2B5EF4-FFF2-40B4-BE49-F238E27FC236}">
                <a16:creationId xmlns:a16="http://schemas.microsoft.com/office/drawing/2014/main" id="{5D941ECA-2DC7-E54B-A32C-F1AC3154AB82}"/>
              </a:ext>
              <a:ext uri="{C183D7F6-B498-43B3-948B-1728B52AA6E4}">
                <adec:decorative xmlns="" xmlns:adec="http://schemas.microsoft.com/office/drawing/2017/decorative" val="1"/>
              </a:ext>
            </a:extLst>
          </p:cNvPr>
          <p:cNvSpPr/>
          <p:nvPr userDrawn="1"/>
        </p:nvSpPr>
        <p:spPr>
          <a:xfrm>
            <a:off x="9025120" y="2364581"/>
            <a:ext cx="2128838" cy="21288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tem 3 Image">
            <a:extLst>
              <a:ext uri="{FF2B5EF4-FFF2-40B4-BE49-F238E27FC236}">
                <a16:creationId xmlns:a16="http://schemas.microsoft.com/office/drawing/2014/main" id="{54A813AD-FBC1-374B-B076-939E3AB98907}"/>
              </a:ext>
            </a:extLst>
          </p:cNvPr>
          <p:cNvSpPr>
            <a:spLocks noGrp="1" noChangeAspect="1"/>
          </p:cNvSpPr>
          <p:nvPr>
            <p:ph type="pic" sz="quarter" idx="16" hasCustomPrompt="1"/>
          </p:nvPr>
        </p:nvSpPr>
        <p:spPr>
          <a:xfrm>
            <a:off x="9170770" y="2522583"/>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26" name="Item 3 Title">
            <a:extLst>
              <a:ext uri="{FF2B5EF4-FFF2-40B4-BE49-F238E27FC236}">
                <a16:creationId xmlns:a16="http://schemas.microsoft.com/office/drawing/2014/main" id="{925C498D-83C0-444C-8146-302CA3BF8C16}"/>
              </a:ext>
            </a:extLst>
          </p:cNvPr>
          <p:cNvSpPr>
            <a:spLocks noGrp="1"/>
          </p:cNvSpPr>
          <p:nvPr>
            <p:ph type="body" sz="quarter" idx="22" hasCustomPrompt="1"/>
          </p:nvPr>
        </p:nvSpPr>
        <p:spPr>
          <a:xfrm>
            <a:off x="8825095" y="4604711"/>
            <a:ext cx="2528888" cy="458016"/>
          </a:xfrm>
        </p:spPr>
        <p:txBody>
          <a:bodyPr anchor="t" anchorCtr="0">
            <a:noAutofit/>
          </a:bodyPr>
          <a:lstStyle>
            <a:lvl1pPr marL="0" indent="0" algn="ctr">
              <a:buNone/>
              <a:defRPr sz="1800" b="1">
                <a:solidFill>
                  <a:schemeClr val="tx1"/>
                </a:solidFill>
              </a:defRPr>
            </a:lvl1pPr>
          </a:lstStyle>
          <a:p>
            <a:pPr lvl="0"/>
            <a:r>
              <a:rPr lang="en-US"/>
              <a:t>Item 3</a:t>
            </a:r>
          </a:p>
        </p:txBody>
      </p:sp>
      <p:sp>
        <p:nvSpPr>
          <p:cNvPr id="18" name="Item 3 Description">
            <a:extLst>
              <a:ext uri="{FF2B5EF4-FFF2-40B4-BE49-F238E27FC236}">
                <a16:creationId xmlns:a16="http://schemas.microsoft.com/office/drawing/2014/main" id="{D4AABCBB-2691-3D42-96D1-0CECD472B901}"/>
              </a:ext>
            </a:extLst>
          </p:cNvPr>
          <p:cNvSpPr>
            <a:spLocks noGrp="1"/>
          </p:cNvSpPr>
          <p:nvPr>
            <p:ph type="body" sz="quarter" idx="12" hasCustomPrompt="1"/>
          </p:nvPr>
        </p:nvSpPr>
        <p:spPr>
          <a:xfrm>
            <a:off x="8825279" y="5210059"/>
            <a:ext cx="2528521" cy="825500"/>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a:t>
            </a:r>
          </a:p>
        </p:txBody>
      </p:sp>
    </p:spTree>
    <p:extLst>
      <p:ext uri="{BB962C8B-B14F-4D97-AF65-F5344CB8AC3E}">
        <p14:creationId xmlns:p14="http://schemas.microsoft.com/office/powerpoint/2010/main" val="2141358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ree circular items with emphasis Light">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46AC026C-5660-0A42-A58D-CEE86BD677DD}"/>
              </a:ext>
            </a:extLst>
          </p:cNvPr>
          <p:cNvSpPr>
            <a:spLocks noGrp="1"/>
          </p:cNvSpPr>
          <p:nvPr>
            <p:ph type="title"/>
          </p:nvPr>
        </p:nvSpPr>
        <p:spPr/>
        <p:txBody>
          <a:bodyPr anchor="ctr" anchorCtr="0"/>
          <a:lstStyle>
            <a:lvl1pPr algn="l">
              <a:defRPr>
                <a:solidFill>
                  <a:schemeClr val="tx1"/>
                </a:solidFill>
              </a:defRPr>
            </a:lvl1pPr>
          </a:lstStyle>
          <a:p>
            <a:r>
              <a:rPr lang="en-US" dirty="0"/>
              <a:t>Click to edit Master title style</a:t>
            </a:r>
          </a:p>
        </p:txBody>
      </p:sp>
      <p:sp>
        <p:nvSpPr>
          <p:cNvPr id="28" name="Item 1 Background">
            <a:extLst>
              <a:ext uri="{FF2B5EF4-FFF2-40B4-BE49-F238E27FC236}">
                <a16:creationId xmlns:a16="http://schemas.microsoft.com/office/drawing/2014/main" id="{B348B4D7-1D9E-574E-8EC6-EE7E889400F6}"/>
              </a:ext>
              <a:ext uri="{C183D7F6-B498-43B3-948B-1728B52AA6E4}">
                <adec:decorative xmlns="" xmlns:adec="http://schemas.microsoft.com/office/drawing/2017/decorative" val="1"/>
              </a:ext>
            </a:extLst>
          </p:cNvPr>
          <p:cNvSpPr/>
          <p:nvPr userDrawn="1"/>
        </p:nvSpPr>
        <p:spPr>
          <a:xfrm>
            <a:off x="1043269" y="2364581"/>
            <a:ext cx="2128838" cy="2128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tem 1 Image">
            <a:extLst>
              <a:ext uri="{FF2B5EF4-FFF2-40B4-BE49-F238E27FC236}">
                <a16:creationId xmlns:a16="http://schemas.microsoft.com/office/drawing/2014/main" id="{FB921073-BE3F-614A-A4AE-5C06E2105A0C}"/>
              </a:ext>
            </a:extLst>
          </p:cNvPr>
          <p:cNvSpPr>
            <a:spLocks noGrp="1" noChangeAspect="1"/>
          </p:cNvSpPr>
          <p:nvPr>
            <p:ph type="pic" sz="quarter" idx="14" hasCustomPrompt="1"/>
          </p:nvPr>
        </p:nvSpPr>
        <p:spPr>
          <a:xfrm>
            <a:off x="1193288" y="2514171"/>
            <a:ext cx="1828800" cy="1829658"/>
          </a:xfrm>
          <a:prstGeom prst="ellipse">
            <a:avLst/>
          </a:prstGeom>
          <a:noFill/>
        </p:spPr>
        <p:txBody>
          <a:bodyPr anchor="ctr">
            <a:normAutofit/>
          </a:bodyPr>
          <a:lstStyle>
            <a:lvl1pPr marL="0" indent="0" algn="ctr">
              <a:buNone/>
              <a:defRPr sz="2000"/>
            </a:lvl1pPr>
          </a:lstStyle>
          <a:p>
            <a:r>
              <a:rPr lang="en-US"/>
              <a:t>Picture</a:t>
            </a:r>
          </a:p>
        </p:txBody>
      </p:sp>
      <p:sp>
        <p:nvSpPr>
          <p:cNvPr id="37" name="Item 1 Title">
            <a:extLst>
              <a:ext uri="{FF2B5EF4-FFF2-40B4-BE49-F238E27FC236}">
                <a16:creationId xmlns:a16="http://schemas.microsoft.com/office/drawing/2014/main" id="{2CCAA487-9973-184D-ACBD-C76C01E29345}"/>
              </a:ext>
            </a:extLst>
          </p:cNvPr>
          <p:cNvSpPr>
            <a:spLocks noGrp="1"/>
          </p:cNvSpPr>
          <p:nvPr>
            <p:ph type="body" sz="quarter" idx="27" hasCustomPrompt="1"/>
          </p:nvPr>
        </p:nvSpPr>
        <p:spPr>
          <a:xfrm>
            <a:off x="846978" y="4604711"/>
            <a:ext cx="2528888" cy="458016"/>
          </a:xfrm>
        </p:spPr>
        <p:txBody>
          <a:bodyPr anchor="t" anchorCtr="0">
            <a:noAutofit/>
          </a:bodyPr>
          <a:lstStyle>
            <a:lvl1pPr marL="0" indent="0" algn="ctr">
              <a:buNone/>
              <a:defRPr sz="1800" b="1">
                <a:solidFill>
                  <a:schemeClr val="tx1"/>
                </a:solidFill>
              </a:defRPr>
            </a:lvl1pPr>
          </a:lstStyle>
          <a:p>
            <a:pPr lvl="0"/>
            <a:r>
              <a:rPr lang="en-US" dirty="0"/>
              <a:t>Item 1</a:t>
            </a:r>
          </a:p>
        </p:txBody>
      </p:sp>
      <p:sp>
        <p:nvSpPr>
          <p:cNvPr id="36" name="Item 1 Description">
            <a:extLst>
              <a:ext uri="{FF2B5EF4-FFF2-40B4-BE49-F238E27FC236}">
                <a16:creationId xmlns:a16="http://schemas.microsoft.com/office/drawing/2014/main" id="{6B10D7FD-4B51-684B-97C6-8A9A98E065D7}"/>
              </a:ext>
            </a:extLst>
          </p:cNvPr>
          <p:cNvSpPr>
            <a:spLocks noGrp="1"/>
          </p:cNvSpPr>
          <p:nvPr>
            <p:ph type="body" sz="quarter" idx="26" hasCustomPrompt="1"/>
          </p:nvPr>
        </p:nvSpPr>
        <p:spPr>
          <a:xfrm>
            <a:off x="847162" y="5210059"/>
            <a:ext cx="2528521" cy="825500"/>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eros ac gravida. </a:t>
            </a:r>
          </a:p>
        </p:txBody>
      </p:sp>
      <p:cxnSp>
        <p:nvCxnSpPr>
          <p:cNvPr id="34" name="Divider">
            <a:extLst>
              <a:ext uri="{FF2B5EF4-FFF2-40B4-BE49-F238E27FC236}">
                <a16:creationId xmlns:a16="http://schemas.microsoft.com/office/drawing/2014/main" id="{A284E7BF-2BCD-A04E-98CA-B74958AAE003}"/>
              </a:ext>
              <a:ext uri="{C183D7F6-B498-43B3-948B-1728B52AA6E4}">
                <adec:decorative xmlns="" xmlns:adec="http://schemas.microsoft.com/office/drawing/2017/decorative" val="1"/>
              </a:ext>
            </a:extLst>
          </p:cNvPr>
          <p:cNvCxnSpPr>
            <a:cxnSpLocks/>
          </p:cNvCxnSpPr>
          <p:nvPr userDrawn="1"/>
        </p:nvCxnSpPr>
        <p:spPr>
          <a:xfrm>
            <a:off x="4079632" y="2313776"/>
            <a:ext cx="0" cy="4270248"/>
          </a:xfrm>
          <a:prstGeom prst="line">
            <a:avLst/>
          </a:prstGeom>
          <a:ln w="412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7" name="Item 2 Background">
            <a:extLst>
              <a:ext uri="{FF2B5EF4-FFF2-40B4-BE49-F238E27FC236}">
                <a16:creationId xmlns:a16="http://schemas.microsoft.com/office/drawing/2014/main" id="{73028853-2D36-FD40-A3AA-E0E54DCD34BD}"/>
              </a:ext>
              <a:ext uri="{C183D7F6-B498-43B3-948B-1728B52AA6E4}">
                <adec:decorative xmlns="" xmlns:adec="http://schemas.microsoft.com/office/drawing/2017/decorative" val="1"/>
              </a:ext>
            </a:extLst>
          </p:cNvPr>
          <p:cNvSpPr/>
          <p:nvPr userDrawn="1"/>
        </p:nvSpPr>
        <p:spPr>
          <a:xfrm>
            <a:off x="5044735" y="2364581"/>
            <a:ext cx="2128838" cy="2128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tem 2 Image">
            <a:extLst>
              <a:ext uri="{FF2B5EF4-FFF2-40B4-BE49-F238E27FC236}">
                <a16:creationId xmlns:a16="http://schemas.microsoft.com/office/drawing/2014/main" id="{8AAAC7D5-DA5F-444F-9C05-D0246915AB18}"/>
              </a:ext>
            </a:extLst>
          </p:cNvPr>
          <p:cNvSpPr>
            <a:spLocks noGrp="1" noChangeAspect="1"/>
          </p:cNvSpPr>
          <p:nvPr>
            <p:ph type="pic" sz="quarter" idx="15" hasCustomPrompt="1"/>
          </p:nvPr>
        </p:nvSpPr>
        <p:spPr>
          <a:xfrm>
            <a:off x="5195183" y="2514600"/>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32" name="Item 2 Title">
            <a:extLst>
              <a:ext uri="{FF2B5EF4-FFF2-40B4-BE49-F238E27FC236}">
                <a16:creationId xmlns:a16="http://schemas.microsoft.com/office/drawing/2014/main" id="{183084EE-0CA4-7A49-9291-A2BDFCAABEC0}"/>
              </a:ext>
            </a:extLst>
          </p:cNvPr>
          <p:cNvSpPr>
            <a:spLocks noGrp="1"/>
          </p:cNvSpPr>
          <p:nvPr>
            <p:ph type="body" sz="quarter" idx="30" hasCustomPrompt="1"/>
          </p:nvPr>
        </p:nvSpPr>
        <p:spPr>
          <a:xfrm>
            <a:off x="4831556" y="4604711"/>
            <a:ext cx="2528888" cy="458016"/>
          </a:xfrm>
        </p:spPr>
        <p:txBody>
          <a:bodyPr anchor="t" anchorCtr="0">
            <a:noAutofit/>
          </a:bodyPr>
          <a:lstStyle>
            <a:lvl1pPr marL="0" indent="0" algn="ctr">
              <a:buNone/>
              <a:defRPr sz="1800" b="1">
                <a:solidFill>
                  <a:schemeClr val="tx1"/>
                </a:solidFill>
              </a:defRPr>
            </a:lvl1pPr>
          </a:lstStyle>
          <a:p>
            <a:pPr lvl="0"/>
            <a:r>
              <a:rPr lang="en-US"/>
              <a:t>Item 2</a:t>
            </a:r>
          </a:p>
        </p:txBody>
      </p:sp>
      <p:sp>
        <p:nvSpPr>
          <p:cNvPr id="31" name="Item 2 Description">
            <a:extLst>
              <a:ext uri="{FF2B5EF4-FFF2-40B4-BE49-F238E27FC236}">
                <a16:creationId xmlns:a16="http://schemas.microsoft.com/office/drawing/2014/main" id="{B4C8345A-A279-2341-B6AF-D8CEA4E870BF}"/>
              </a:ext>
            </a:extLst>
          </p:cNvPr>
          <p:cNvSpPr>
            <a:spLocks noGrp="1"/>
          </p:cNvSpPr>
          <p:nvPr>
            <p:ph type="body" sz="quarter" idx="29" hasCustomPrompt="1"/>
          </p:nvPr>
        </p:nvSpPr>
        <p:spPr>
          <a:xfrm>
            <a:off x="4831740" y="5210059"/>
            <a:ext cx="2528521" cy="825500"/>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cxnSp>
        <p:nvCxnSpPr>
          <p:cNvPr id="35" name="Divider">
            <a:extLst>
              <a:ext uri="{FF2B5EF4-FFF2-40B4-BE49-F238E27FC236}">
                <a16:creationId xmlns:a16="http://schemas.microsoft.com/office/drawing/2014/main" id="{6F0F12A3-35C4-C341-BFB3-30E7533EB982}"/>
              </a:ext>
              <a:ext uri="{C183D7F6-B498-43B3-948B-1728B52AA6E4}">
                <adec:decorative xmlns="" xmlns:adec="http://schemas.microsoft.com/office/drawing/2017/decorative" val="1"/>
              </a:ext>
            </a:extLst>
          </p:cNvPr>
          <p:cNvCxnSpPr>
            <a:cxnSpLocks/>
          </p:cNvCxnSpPr>
          <p:nvPr userDrawn="1"/>
        </p:nvCxnSpPr>
        <p:spPr>
          <a:xfrm>
            <a:off x="8119068" y="2313776"/>
            <a:ext cx="0" cy="4270248"/>
          </a:xfrm>
          <a:prstGeom prst="line">
            <a:avLst/>
          </a:prstGeom>
          <a:ln w="41275"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9" name="Item 3 Background">
            <a:extLst>
              <a:ext uri="{FF2B5EF4-FFF2-40B4-BE49-F238E27FC236}">
                <a16:creationId xmlns:a16="http://schemas.microsoft.com/office/drawing/2014/main" id="{5D941ECA-2DC7-E54B-A32C-F1AC3154AB82}"/>
              </a:ext>
              <a:ext uri="{C183D7F6-B498-43B3-948B-1728B52AA6E4}">
                <adec:decorative xmlns="" xmlns:adec="http://schemas.microsoft.com/office/drawing/2017/decorative" val="1"/>
              </a:ext>
            </a:extLst>
          </p:cNvPr>
          <p:cNvSpPr/>
          <p:nvPr userDrawn="1"/>
        </p:nvSpPr>
        <p:spPr>
          <a:xfrm>
            <a:off x="9025120" y="2364581"/>
            <a:ext cx="2128838" cy="2128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tem 3 Image">
            <a:extLst>
              <a:ext uri="{FF2B5EF4-FFF2-40B4-BE49-F238E27FC236}">
                <a16:creationId xmlns:a16="http://schemas.microsoft.com/office/drawing/2014/main" id="{54A813AD-FBC1-374B-B076-939E3AB98907}"/>
              </a:ext>
            </a:extLst>
          </p:cNvPr>
          <p:cNvSpPr>
            <a:spLocks noGrp="1" noChangeAspect="1"/>
          </p:cNvSpPr>
          <p:nvPr>
            <p:ph type="pic" sz="quarter" idx="16" hasCustomPrompt="1"/>
          </p:nvPr>
        </p:nvSpPr>
        <p:spPr>
          <a:xfrm>
            <a:off x="9170770" y="2522583"/>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26" name="Item 3 Title">
            <a:extLst>
              <a:ext uri="{FF2B5EF4-FFF2-40B4-BE49-F238E27FC236}">
                <a16:creationId xmlns:a16="http://schemas.microsoft.com/office/drawing/2014/main" id="{925C498D-83C0-444C-8146-302CA3BF8C16}"/>
              </a:ext>
            </a:extLst>
          </p:cNvPr>
          <p:cNvSpPr>
            <a:spLocks noGrp="1"/>
          </p:cNvSpPr>
          <p:nvPr>
            <p:ph type="body" sz="quarter" idx="22" hasCustomPrompt="1"/>
          </p:nvPr>
        </p:nvSpPr>
        <p:spPr>
          <a:xfrm>
            <a:off x="8825095" y="4604711"/>
            <a:ext cx="2528888" cy="458016"/>
          </a:xfrm>
        </p:spPr>
        <p:txBody>
          <a:bodyPr anchor="t" anchorCtr="0">
            <a:noAutofit/>
          </a:bodyPr>
          <a:lstStyle>
            <a:lvl1pPr marL="0" indent="0" algn="ctr">
              <a:buNone/>
              <a:defRPr sz="1800" b="1">
                <a:solidFill>
                  <a:schemeClr val="tx1"/>
                </a:solidFill>
              </a:defRPr>
            </a:lvl1pPr>
          </a:lstStyle>
          <a:p>
            <a:pPr lvl="0"/>
            <a:r>
              <a:rPr lang="en-US"/>
              <a:t>Item 3</a:t>
            </a:r>
          </a:p>
        </p:txBody>
      </p:sp>
      <p:sp>
        <p:nvSpPr>
          <p:cNvPr id="18" name="Item 3 Description">
            <a:extLst>
              <a:ext uri="{FF2B5EF4-FFF2-40B4-BE49-F238E27FC236}">
                <a16:creationId xmlns:a16="http://schemas.microsoft.com/office/drawing/2014/main" id="{D4AABCBB-2691-3D42-96D1-0CECD472B901}"/>
              </a:ext>
            </a:extLst>
          </p:cNvPr>
          <p:cNvSpPr>
            <a:spLocks noGrp="1"/>
          </p:cNvSpPr>
          <p:nvPr>
            <p:ph type="body" sz="quarter" idx="12" hasCustomPrompt="1"/>
          </p:nvPr>
        </p:nvSpPr>
        <p:spPr>
          <a:xfrm>
            <a:off x="8825279" y="5210059"/>
            <a:ext cx="2528521" cy="825500"/>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a:t>
            </a:r>
          </a:p>
        </p:txBody>
      </p:sp>
    </p:spTree>
    <p:extLst>
      <p:ext uri="{BB962C8B-B14F-4D97-AF65-F5344CB8AC3E}">
        <p14:creationId xmlns:p14="http://schemas.microsoft.com/office/powerpoint/2010/main" val="4068205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point emphasi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0F6D5EA-7088-BC4E-9C57-F4403FF93E6A}"/>
              </a:ext>
            </a:extLst>
          </p:cNvPr>
          <p:cNvSpPr>
            <a:spLocks noGrp="1"/>
          </p:cNvSpPr>
          <p:nvPr>
            <p:ph type="title"/>
          </p:nvPr>
        </p:nvSpPr>
        <p:spPr/>
        <p:txBody>
          <a:bodyPr/>
          <a:lstStyle/>
          <a:p>
            <a:r>
              <a:rPr lang="en-US" dirty="0"/>
              <a:t>Click to edit Master title style</a:t>
            </a:r>
          </a:p>
        </p:txBody>
      </p:sp>
      <p:sp>
        <p:nvSpPr>
          <p:cNvPr id="6" name="Image Background">
            <a:extLst>
              <a:ext uri="{FF2B5EF4-FFF2-40B4-BE49-F238E27FC236}">
                <a16:creationId xmlns:a16="http://schemas.microsoft.com/office/drawing/2014/main" id="{68DF5203-1BDE-0147-9A8A-9A6E1040A31C}"/>
              </a:ext>
              <a:ext uri="{C183D7F6-B498-43B3-948B-1728B52AA6E4}">
                <adec:decorative xmlns="" xmlns:adec="http://schemas.microsoft.com/office/drawing/2017/decorative" val="1"/>
              </a:ext>
            </a:extLst>
          </p:cNvPr>
          <p:cNvSpPr/>
          <p:nvPr userDrawn="1"/>
        </p:nvSpPr>
        <p:spPr>
          <a:xfrm>
            <a:off x="930799" y="1991241"/>
            <a:ext cx="3841226" cy="38412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mage">
            <a:extLst>
              <a:ext uri="{FF2B5EF4-FFF2-40B4-BE49-F238E27FC236}">
                <a16:creationId xmlns:a16="http://schemas.microsoft.com/office/drawing/2014/main" id="{71F8D26A-498A-0845-AF56-B3B979BF26A0}"/>
              </a:ext>
            </a:extLst>
          </p:cNvPr>
          <p:cNvSpPr>
            <a:spLocks noGrp="1" noChangeAspect="1"/>
          </p:cNvSpPr>
          <p:nvPr>
            <p:ph type="pic" sz="quarter" idx="18" hasCustomPrompt="1"/>
          </p:nvPr>
        </p:nvSpPr>
        <p:spPr>
          <a:xfrm>
            <a:off x="1283986" y="2343692"/>
            <a:ext cx="3134852" cy="3136324"/>
          </a:xfrm>
          <a:prstGeom prst="ellipse">
            <a:avLst/>
          </a:prstGeom>
          <a:noFill/>
        </p:spPr>
        <p:txBody>
          <a:bodyPr anchor="ctr">
            <a:normAutofit/>
          </a:bodyPr>
          <a:lstStyle>
            <a:lvl1pPr marL="0" indent="0" algn="ctr">
              <a:buNone/>
              <a:defRPr sz="2000"/>
            </a:lvl1pPr>
          </a:lstStyle>
          <a:p>
            <a:r>
              <a:rPr lang="en-US"/>
              <a:t>Photo Icon</a:t>
            </a:r>
          </a:p>
        </p:txBody>
      </p:sp>
      <p:sp>
        <p:nvSpPr>
          <p:cNvPr id="9" name="Subheading">
            <a:extLst>
              <a:ext uri="{FF2B5EF4-FFF2-40B4-BE49-F238E27FC236}">
                <a16:creationId xmlns:a16="http://schemas.microsoft.com/office/drawing/2014/main" id="{85F3A92A-8886-1E44-92B2-9DD6FA184AF6}"/>
              </a:ext>
            </a:extLst>
          </p:cNvPr>
          <p:cNvSpPr>
            <a:spLocks noGrp="1"/>
          </p:cNvSpPr>
          <p:nvPr>
            <p:ph type="body" sz="quarter" idx="27" hasCustomPrompt="1"/>
          </p:nvPr>
        </p:nvSpPr>
        <p:spPr>
          <a:xfrm>
            <a:off x="5228336" y="2547169"/>
            <a:ext cx="6125464" cy="881836"/>
          </a:xfrm>
        </p:spPr>
        <p:txBody>
          <a:bodyPr anchor="b" anchorCtr="0">
            <a:noAutofit/>
          </a:bodyPr>
          <a:lstStyle>
            <a:lvl1pPr marL="0" indent="0" algn="l">
              <a:buNone/>
              <a:defRPr sz="3200" b="1">
                <a:solidFill>
                  <a:schemeClr val="tx1"/>
                </a:solidFill>
              </a:defRPr>
            </a:lvl1pPr>
          </a:lstStyle>
          <a:p>
            <a:pPr lvl="0"/>
            <a:r>
              <a:rPr lang="en-US" dirty="0"/>
              <a:t>Item 1</a:t>
            </a:r>
          </a:p>
        </p:txBody>
      </p:sp>
      <p:sp>
        <p:nvSpPr>
          <p:cNvPr id="8" name="Description">
            <a:extLst>
              <a:ext uri="{FF2B5EF4-FFF2-40B4-BE49-F238E27FC236}">
                <a16:creationId xmlns:a16="http://schemas.microsoft.com/office/drawing/2014/main" id="{D74FFBF1-5695-934F-8E97-173B84D56D4A}"/>
              </a:ext>
            </a:extLst>
          </p:cNvPr>
          <p:cNvSpPr>
            <a:spLocks noGrp="1"/>
          </p:cNvSpPr>
          <p:nvPr>
            <p:ph type="body" sz="quarter" idx="26" hasCustomPrompt="1"/>
          </p:nvPr>
        </p:nvSpPr>
        <p:spPr>
          <a:xfrm>
            <a:off x="5228248" y="3657603"/>
            <a:ext cx="6124575" cy="1822413"/>
          </a:xfrm>
        </p:spPr>
        <p:txBody>
          <a:bodyPr>
            <a:noAutofit/>
          </a:bodyPr>
          <a:lstStyle>
            <a:lvl1pPr marL="0" indent="0" algn="l">
              <a:lnSpc>
                <a:spcPct val="100000"/>
              </a:lnSpc>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eros ac gravida. </a:t>
            </a:r>
          </a:p>
        </p:txBody>
      </p:sp>
      <p:sp>
        <p:nvSpPr>
          <p:cNvPr id="3" name="Slide Number">
            <a:extLst>
              <a:ext uri="{FF2B5EF4-FFF2-40B4-BE49-F238E27FC236}">
                <a16:creationId xmlns:a16="http://schemas.microsoft.com/office/drawing/2014/main" id="{5DBF0624-7CF3-8B41-8713-F5AABF4B2293}"/>
              </a:ext>
            </a:extLst>
          </p:cNvPr>
          <p:cNvSpPr>
            <a:spLocks noGrp="1"/>
          </p:cNvSpPr>
          <p:nvPr>
            <p:ph type="sldNum" sz="quarter" idx="10"/>
          </p:nvPr>
        </p:nvSpPr>
        <p:spPr/>
        <p:txBody>
          <a:bodyPr/>
          <a:lstStyle/>
          <a:p>
            <a:fld id="{12151A42-07BF-F340-84C5-4B59C741AF45}" type="slidenum">
              <a:rPr lang="en-US" smtClean="0"/>
              <a:pPr/>
              <a:t>‹#›</a:t>
            </a:fld>
            <a:endParaRPr lang="en-US"/>
          </a:p>
        </p:txBody>
      </p:sp>
    </p:spTree>
    <p:extLst>
      <p:ext uri="{BB962C8B-B14F-4D97-AF65-F5344CB8AC3E}">
        <p14:creationId xmlns:p14="http://schemas.microsoft.com/office/powerpoint/2010/main" val="1556057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 point emphasis whit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0F6D5EA-7088-BC4E-9C57-F4403FF93E6A}"/>
              </a:ext>
            </a:extLst>
          </p:cNvPr>
          <p:cNvSpPr>
            <a:spLocks noGrp="1"/>
          </p:cNvSpPr>
          <p:nvPr>
            <p:ph type="title"/>
          </p:nvPr>
        </p:nvSpPr>
        <p:spPr/>
        <p:txBody>
          <a:bodyPr/>
          <a:lstStyle/>
          <a:p>
            <a:r>
              <a:rPr lang="en-US"/>
              <a:t>Click to edit Master title style</a:t>
            </a:r>
          </a:p>
        </p:txBody>
      </p:sp>
      <p:sp>
        <p:nvSpPr>
          <p:cNvPr id="6" name="Image Background">
            <a:extLst>
              <a:ext uri="{FF2B5EF4-FFF2-40B4-BE49-F238E27FC236}">
                <a16:creationId xmlns:a16="http://schemas.microsoft.com/office/drawing/2014/main" id="{68DF5203-1BDE-0147-9A8A-9A6E1040A31C}"/>
              </a:ext>
              <a:ext uri="{C183D7F6-B498-43B3-948B-1728B52AA6E4}">
                <adec:decorative xmlns="" xmlns:adec="http://schemas.microsoft.com/office/drawing/2017/decorative" val="1"/>
              </a:ext>
            </a:extLst>
          </p:cNvPr>
          <p:cNvSpPr/>
          <p:nvPr userDrawn="1"/>
        </p:nvSpPr>
        <p:spPr>
          <a:xfrm>
            <a:off x="930799" y="1991241"/>
            <a:ext cx="3841226" cy="384122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mage">
            <a:extLst>
              <a:ext uri="{FF2B5EF4-FFF2-40B4-BE49-F238E27FC236}">
                <a16:creationId xmlns:a16="http://schemas.microsoft.com/office/drawing/2014/main" id="{71F8D26A-498A-0845-AF56-B3B979BF26A0}"/>
              </a:ext>
            </a:extLst>
          </p:cNvPr>
          <p:cNvSpPr>
            <a:spLocks noGrp="1" noChangeAspect="1"/>
          </p:cNvSpPr>
          <p:nvPr>
            <p:ph type="pic" sz="quarter" idx="18" hasCustomPrompt="1"/>
          </p:nvPr>
        </p:nvSpPr>
        <p:spPr>
          <a:xfrm>
            <a:off x="1283986" y="2343692"/>
            <a:ext cx="3134852" cy="3136324"/>
          </a:xfrm>
          <a:prstGeom prst="ellipse">
            <a:avLst/>
          </a:prstGeom>
          <a:noFill/>
        </p:spPr>
        <p:txBody>
          <a:bodyPr anchor="ctr">
            <a:normAutofit/>
          </a:bodyPr>
          <a:lstStyle>
            <a:lvl1pPr marL="0" indent="0" algn="ctr">
              <a:buNone/>
              <a:defRPr sz="2000"/>
            </a:lvl1pPr>
          </a:lstStyle>
          <a:p>
            <a:r>
              <a:rPr lang="en-US"/>
              <a:t>Photo Icon</a:t>
            </a:r>
          </a:p>
        </p:txBody>
      </p:sp>
      <p:sp>
        <p:nvSpPr>
          <p:cNvPr id="9" name="Subheading">
            <a:extLst>
              <a:ext uri="{FF2B5EF4-FFF2-40B4-BE49-F238E27FC236}">
                <a16:creationId xmlns:a16="http://schemas.microsoft.com/office/drawing/2014/main" id="{85F3A92A-8886-1E44-92B2-9DD6FA184AF6}"/>
              </a:ext>
            </a:extLst>
          </p:cNvPr>
          <p:cNvSpPr>
            <a:spLocks noGrp="1"/>
          </p:cNvSpPr>
          <p:nvPr>
            <p:ph type="body" sz="quarter" idx="27" hasCustomPrompt="1"/>
          </p:nvPr>
        </p:nvSpPr>
        <p:spPr>
          <a:xfrm>
            <a:off x="5228336" y="2547169"/>
            <a:ext cx="6125464" cy="881836"/>
          </a:xfrm>
        </p:spPr>
        <p:txBody>
          <a:bodyPr anchor="b" anchorCtr="0">
            <a:noAutofit/>
          </a:bodyPr>
          <a:lstStyle>
            <a:lvl1pPr marL="0" indent="0" algn="l">
              <a:buNone/>
              <a:defRPr sz="3200" b="1">
                <a:solidFill>
                  <a:schemeClr val="tx1"/>
                </a:solidFill>
              </a:defRPr>
            </a:lvl1pPr>
          </a:lstStyle>
          <a:p>
            <a:pPr lvl="0"/>
            <a:r>
              <a:rPr lang="en-US"/>
              <a:t>Item 1</a:t>
            </a:r>
          </a:p>
        </p:txBody>
      </p:sp>
      <p:sp>
        <p:nvSpPr>
          <p:cNvPr id="8" name="Description">
            <a:extLst>
              <a:ext uri="{FF2B5EF4-FFF2-40B4-BE49-F238E27FC236}">
                <a16:creationId xmlns:a16="http://schemas.microsoft.com/office/drawing/2014/main" id="{D74FFBF1-5695-934F-8E97-173B84D56D4A}"/>
              </a:ext>
            </a:extLst>
          </p:cNvPr>
          <p:cNvSpPr>
            <a:spLocks noGrp="1"/>
          </p:cNvSpPr>
          <p:nvPr>
            <p:ph type="body" sz="quarter" idx="26" hasCustomPrompt="1"/>
          </p:nvPr>
        </p:nvSpPr>
        <p:spPr>
          <a:xfrm>
            <a:off x="5228248" y="3657603"/>
            <a:ext cx="6124575" cy="1822413"/>
          </a:xfrm>
        </p:spPr>
        <p:txBody>
          <a:bodyPr>
            <a:noAutofit/>
          </a:bodyPr>
          <a:lstStyle>
            <a:lvl1pPr marL="0" indent="0" algn="l">
              <a:lnSpc>
                <a:spcPct val="100000"/>
              </a:lnSpc>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eros ac gravida. </a:t>
            </a:r>
          </a:p>
        </p:txBody>
      </p:sp>
      <p:sp>
        <p:nvSpPr>
          <p:cNvPr id="3" name="Slide Number">
            <a:extLst>
              <a:ext uri="{FF2B5EF4-FFF2-40B4-BE49-F238E27FC236}">
                <a16:creationId xmlns:a16="http://schemas.microsoft.com/office/drawing/2014/main" id="{5DBF0624-7CF3-8B41-8713-F5AABF4B2293}"/>
              </a:ext>
            </a:extLst>
          </p:cNvPr>
          <p:cNvSpPr>
            <a:spLocks noGrp="1"/>
          </p:cNvSpPr>
          <p:nvPr>
            <p:ph type="sldNum" sz="quarter" idx="10"/>
          </p:nvPr>
        </p:nvSpPr>
        <p:spPr/>
        <p:txBody>
          <a:bodyPr/>
          <a:lstStyle/>
          <a:p>
            <a:fld id="{12151A42-07BF-F340-84C5-4B59C741AF45}" type="slidenum">
              <a:rPr lang="en-US" smtClean="0"/>
              <a:pPr/>
              <a:t>‹#›</a:t>
            </a:fld>
            <a:endParaRPr lang="en-US"/>
          </a:p>
        </p:txBody>
      </p:sp>
    </p:spTree>
    <p:extLst>
      <p:ext uri="{BB962C8B-B14F-4D97-AF65-F5344CB8AC3E}">
        <p14:creationId xmlns:p14="http://schemas.microsoft.com/office/powerpoint/2010/main" val="499324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A189E0C-F4AB-5544-AB57-486179A42999}"/>
              </a:ext>
            </a:extLst>
          </p:cNvPr>
          <p:cNvSpPr>
            <a:spLocks noGrp="1"/>
          </p:cNvSpPr>
          <p:nvPr>
            <p:ph type="title"/>
          </p:nvPr>
        </p:nvSpPr>
        <p:spPr>
          <a:xfrm>
            <a:off x="839788" y="457200"/>
            <a:ext cx="3932237" cy="1600200"/>
          </a:xfrm>
          <a:prstGeom prst="rect">
            <a:avLst/>
          </a:prstGeom>
        </p:spPr>
        <p:txBody>
          <a:bodyPr anchor="b">
            <a:noAutofit/>
          </a:bodyPr>
          <a:lstStyle>
            <a:lvl1pPr algn="r">
              <a:lnSpc>
                <a:spcPct val="100000"/>
              </a:lnSpc>
              <a:defRPr sz="3600"/>
            </a:lvl1pPr>
          </a:lstStyle>
          <a:p>
            <a:r>
              <a:rPr lang="en-US" dirty="0"/>
              <a:t>Click to edit Master title style</a:t>
            </a:r>
          </a:p>
        </p:txBody>
      </p:sp>
      <p:sp>
        <p:nvSpPr>
          <p:cNvPr id="4" name="Subhead">
            <a:extLst>
              <a:ext uri="{FF2B5EF4-FFF2-40B4-BE49-F238E27FC236}">
                <a16:creationId xmlns:a16="http://schemas.microsoft.com/office/drawing/2014/main" id="{3E0A5947-7373-7641-8267-0BD9C6DE3FCB}"/>
              </a:ext>
            </a:extLst>
          </p:cNvPr>
          <p:cNvSpPr>
            <a:spLocks noGrp="1"/>
          </p:cNvSpPr>
          <p:nvPr>
            <p:ph type="body" sz="half" idx="2"/>
          </p:nvPr>
        </p:nvSpPr>
        <p:spPr>
          <a:xfrm>
            <a:off x="839788" y="2293494"/>
            <a:ext cx="3932237" cy="3575493"/>
          </a:xfrm>
        </p:spPr>
        <p:txBody>
          <a:bodyPr>
            <a:noAutofit/>
          </a:bodyPr>
          <a:lstStyle>
            <a:lvl1pPr marL="0" indent="0" algn="r">
              <a:lnSpc>
                <a:spcPct val="100000"/>
              </a:lnSpc>
              <a:buNone/>
              <a:defRPr sz="24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a:extLst>
              <a:ext uri="{FF2B5EF4-FFF2-40B4-BE49-F238E27FC236}">
                <a16:creationId xmlns:a16="http://schemas.microsoft.com/office/drawing/2014/main" id="{B9A34422-3545-9243-94E6-744F1585DF0D}"/>
              </a:ext>
            </a:extLst>
          </p:cNvPr>
          <p:cNvSpPr>
            <a:spLocks noGrp="1"/>
          </p:cNvSpPr>
          <p:nvPr>
            <p:ph idx="1"/>
          </p:nvPr>
        </p:nvSpPr>
        <p:spPr>
          <a:xfrm>
            <a:off x="5183188" y="987425"/>
            <a:ext cx="6172200" cy="4873625"/>
          </a:xfrm>
        </p:spPr>
        <p:txBody>
          <a:bodyPr>
            <a:noAutofit/>
          </a:bodyPr>
          <a:lstStyle>
            <a:lvl1pPr>
              <a:lnSpc>
                <a:spcPct val="100000"/>
              </a:lnSpc>
              <a:defRPr sz="2600"/>
            </a:lvl1pPr>
            <a:lvl2pPr>
              <a:lnSpc>
                <a:spcPct val="100000"/>
              </a:lnSpc>
              <a:defRPr sz="2600"/>
            </a:lvl2pPr>
            <a:lvl3pPr>
              <a:lnSpc>
                <a:spcPct val="100000"/>
              </a:lnSpc>
              <a:defRPr sz="2600"/>
            </a:lvl3pPr>
            <a:lvl4pPr>
              <a:lnSpc>
                <a:spcPct val="100000"/>
              </a:lnSpc>
              <a:defRPr sz="2600"/>
            </a:lvl4pPr>
            <a:lvl5pPr>
              <a:lnSpc>
                <a:spcPct val="100000"/>
              </a:lnSpc>
              <a:defRPr sz="2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a:extLst>
              <a:ext uri="{FF2B5EF4-FFF2-40B4-BE49-F238E27FC236}">
                <a16:creationId xmlns:a16="http://schemas.microsoft.com/office/drawing/2014/main" id="{00FD017C-D058-D04B-B6A9-45B2FC892937}"/>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1997926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and Title Emphasis">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2C948E3-E13D-EE4B-BB85-DA7A49175792}"/>
              </a:ext>
            </a:extLst>
          </p:cNvPr>
          <p:cNvSpPr>
            <a:spLocks noGrp="1"/>
          </p:cNvSpPr>
          <p:nvPr>
            <p:ph type="title"/>
          </p:nvPr>
        </p:nvSpPr>
        <p:spPr>
          <a:xfrm>
            <a:off x="839788" y="457199"/>
            <a:ext cx="3932237" cy="2439984"/>
          </a:xfrm>
          <a:prstGeom prst="rect">
            <a:avLst/>
          </a:prstGeom>
        </p:spPr>
        <p:txBody>
          <a:bodyPr anchor="b">
            <a:noAutofit/>
          </a:bodyPr>
          <a:lstStyle>
            <a:lvl1pPr algn="r">
              <a:defRPr sz="3600"/>
            </a:lvl1pPr>
          </a:lstStyle>
          <a:p>
            <a:r>
              <a:rPr lang="en-US" dirty="0"/>
              <a:t>Click to edit Master title style</a:t>
            </a:r>
          </a:p>
        </p:txBody>
      </p:sp>
      <p:sp>
        <p:nvSpPr>
          <p:cNvPr id="7" name="Slide Number Placeholder 6">
            <a:extLst>
              <a:ext uri="{FF2B5EF4-FFF2-40B4-BE49-F238E27FC236}">
                <a16:creationId xmlns:a16="http://schemas.microsoft.com/office/drawing/2014/main" id="{305E4A05-49C4-AA42-8A35-18D798ED6EFA}"/>
              </a:ext>
            </a:extLst>
          </p:cNvPr>
          <p:cNvSpPr>
            <a:spLocks noGrp="1"/>
          </p:cNvSpPr>
          <p:nvPr>
            <p:ph type="sldNum" sz="quarter" idx="12"/>
          </p:nvPr>
        </p:nvSpPr>
        <p:spPr/>
        <p:txBody>
          <a:bodyPr/>
          <a:lstStyle/>
          <a:p>
            <a:fld id="{12151A42-07BF-F340-84C5-4B59C741AF45}" type="slidenum">
              <a:rPr lang="en-US" smtClean="0"/>
              <a:t>‹#›</a:t>
            </a:fld>
            <a:endParaRPr lang="en-US"/>
          </a:p>
        </p:txBody>
      </p:sp>
      <p:cxnSp>
        <p:nvCxnSpPr>
          <p:cNvPr id="6" name="Underline">
            <a:extLst>
              <a:ext uri="{FF2B5EF4-FFF2-40B4-BE49-F238E27FC236}">
                <a16:creationId xmlns:a16="http://schemas.microsoft.com/office/drawing/2014/main" id="{586AE3DC-ABD1-9D4E-AC5D-A4C16F5B45B1}"/>
              </a:ext>
              <a:ext uri="{C183D7F6-B498-43B3-948B-1728B52AA6E4}">
                <adec:decorative xmlns="" xmlns:adec="http://schemas.microsoft.com/office/drawing/2017/decorative" val="1"/>
              </a:ext>
            </a:extLst>
          </p:cNvPr>
          <p:cNvCxnSpPr>
            <a:cxnSpLocks/>
          </p:cNvCxnSpPr>
          <p:nvPr userDrawn="1"/>
        </p:nvCxnSpPr>
        <p:spPr>
          <a:xfrm>
            <a:off x="0" y="3116179"/>
            <a:ext cx="4660135" cy="0"/>
          </a:xfrm>
          <a:prstGeom prst="line">
            <a:avLst/>
          </a:prstGeom>
          <a:ln w="698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2" name="Subhead">
            <a:extLst>
              <a:ext uri="{FF2B5EF4-FFF2-40B4-BE49-F238E27FC236}">
                <a16:creationId xmlns:a16="http://schemas.microsoft.com/office/drawing/2014/main" id="{5C0D1129-ADB0-3C41-B3DE-11E514C41743}"/>
              </a:ext>
            </a:extLst>
          </p:cNvPr>
          <p:cNvSpPr>
            <a:spLocks noGrp="1"/>
          </p:cNvSpPr>
          <p:nvPr>
            <p:ph type="body" sz="half" idx="2"/>
          </p:nvPr>
        </p:nvSpPr>
        <p:spPr>
          <a:xfrm>
            <a:off x="839788" y="3335177"/>
            <a:ext cx="3932237" cy="2533810"/>
          </a:xfrm>
        </p:spPr>
        <p:txBody>
          <a:bodyPr>
            <a:noAutofit/>
          </a:bodyPr>
          <a:lstStyle>
            <a:lvl1pPr marL="0" indent="0" algn="r">
              <a:buNone/>
              <a:defRPr sz="24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Content">
            <a:extLst>
              <a:ext uri="{FF2B5EF4-FFF2-40B4-BE49-F238E27FC236}">
                <a16:creationId xmlns:a16="http://schemas.microsoft.com/office/drawing/2014/main" id="{FA751F41-EA07-B34B-855C-7EA1CD776032}"/>
              </a:ext>
            </a:extLst>
          </p:cNvPr>
          <p:cNvSpPr>
            <a:spLocks noGrp="1"/>
          </p:cNvSpPr>
          <p:nvPr>
            <p:ph idx="1"/>
          </p:nvPr>
        </p:nvSpPr>
        <p:spPr>
          <a:xfrm>
            <a:off x="5183188" y="987425"/>
            <a:ext cx="6172200" cy="4873625"/>
          </a:xfrm>
        </p:spPr>
        <p:txBody>
          <a:bodyPr>
            <a:noAutofit/>
          </a:bodyPr>
          <a:lstStyle>
            <a:lvl1pPr>
              <a:lnSpc>
                <a:spcPct val="100000"/>
              </a:lnSpc>
              <a:defRPr sz="2600"/>
            </a:lvl1pPr>
            <a:lvl2pPr>
              <a:lnSpc>
                <a:spcPct val="100000"/>
              </a:lnSpc>
              <a:defRPr sz="2600"/>
            </a:lvl2pPr>
            <a:lvl3pPr>
              <a:lnSpc>
                <a:spcPct val="100000"/>
              </a:lnSpc>
              <a:defRPr sz="2600"/>
            </a:lvl3pPr>
            <a:lvl4pPr>
              <a:lnSpc>
                <a:spcPct val="100000"/>
              </a:lnSpc>
              <a:defRPr sz="2600"/>
            </a:lvl4pPr>
            <a:lvl5pPr>
              <a:lnSpc>
                <a:spcPct val="100000"/>
              </a:lnSpc>
              <a:defRPr sz="2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8067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and white background">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C0CBB08F-7989-D742-B1C4-F6CFEAD697D1}"/>
              </a:ext>
            </a:extLst>
          </p:cNvPr>
          <p:cNvSpPr>
            <a:spLocks noGrp="1"/>
          </p:cNvSpPr>
          <p:nvPr>
            <p:ph type="title"/>
          </p:nvPr>
        </p:nvSpPr>
        <p:spPr>
          <a:xfrm>
            <a:off x="839788" y="457200"/>
            <a:ext cx="3932237" cy="1836294"/>
          </a:xfrm>
          <a:prstGeom prst="rect">
            <a:avLst/>
          </a:prstGeom>
        </p:spPr>
        <p:txBody>
          <a:bodyPr anchor="b">
            <a:noAutofit/>
          </a:bodyPr>
          <a:lstStyle>
            <a:lvl1pPr algn="r">
              <a:lnSpc>
                <a:spcPct val="100000"/>
              </a:lnSpc>
              <a:defRPr sz="3600"/>
            </a:lvl1pPr>
          </a:lstStyle>
          <a:p>
            <a:r>
              <a:rPr lang="en-US"/>
              <a:t>Click to edit Master title style</a:t>
            </a:r>
          </a:p>
        </p:txBody>
      </p:sp>
      <p:sp>
        <p:nvSpPr>
          <p:cNvPr id="11" name="Subhead">
            <a:extLst>
              <a:ext uri="{FF2B5EF4-FFF2-40B4-BE49-F238E27FC236}">
                <a16:creationId xmlns:a16="http://schemas.microsoft.com/office/drawing/2014/main" id="{6AEB0352-2EEB-6946-987D-7077AAF72909}"/>
              </a:ext>
            </a:extLst>
          </p:cNvPr>
          <p:cNvSpPr>
            <a:spLocks noGrp="1"/>
          </p:cNvSpPr>
          <p:nvPr>
            <p:ph type="body" sz="half" idx="2"/>
          </p:nvPr>
        </p:nvSpPr>
        <p:spPr>
          <a:xfrm>
            <a:off x="839788" y="2532993"/>
            <a:ext cx="3932237" cy="3335994"/>
          </a:xfrm>
        </p:spPr>
        <p:txBody>
          <a:bodyPr>
            <a:noAutofit/>
          </a:bodyPr>
          <a:lstStyle>
            <a:lvl1pPr marL="0" indent="0" algn="r">
              <a:lnSpc>
                <a:spcPct val="100000"/>
              </a:lnSpc>
              <a:buNone/>
              <a:defRPr sz="24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 name="Content Background">
            <a:extLst>
              <a:ext uri="{FF2B5EF4-FFF2-40B4-BE49-F238E27FC236}">
                <a16:creationId xmlns:a16="http://schemas.microsoft.com/office/drawing/2014/main" id="{ABDAF1F0-7738-3C4F-9764-674ECE3DF2CC}"/>
              </a:ext>
              <a:ext uri="{C183D7F6-B498-43B3-948B-1728B52AA6E4}">
                <adec:decorative xmlns="" xmlns:adec="http://schemas.microsoft.com/office/drawing/2017/decorative" val="1"/>
              </a:ext>
            </a:extLst>
          </p:cNvPr>
          <p:cNvSpPr/>
          <p:nvPr userDrawn="1"/>
        </p:nvSpPr>
        <p:spPr>
          <a:xfrm>
            <a:off x="5183188" y="0"/>
            <a:ext cx="700881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a:extLst>
              <a:ext uri="{FF2B5EF4-FFF2-40B4-BE49-F238E27FC236}">
                <a16:creationId xmlns:a16="http://schemas.microsoft.com/office/drawing/2014/main" id="{FF441308-C525-874F-84F6-EECA663E664F}"/>
              </a:ext>
            </a:extLst>
          </p:cNvPr>
          <p:cNvSpPr>
            <a:spLocks noGrp="1"/>
          </p:cNvSpPr>
          <p:nvPr>
            <p:ph idx="1"/>
          </p:nvPr>
        </p:nvSpPr>
        <p:spPr>
          <a:xfrm>
            <a:off x="5591502" y="457201"/>
            <a:ext cx="6171044" cy="5403850"/>
          </a:xfrm>
        </p:spPr>
        <p:txBody>
          <a:bodyPr>
            <a:noAutofit/>
          </a:bodyPr>
          <a:lstStyle>
            <a:lvl1pPr>
              <a:lnSpc>
                <a:spcPct val="100000"/>
              </a:lnSpc>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AIR Forum Logo">
            <a:extLst>
              <a:ext uri="{FF2B5EF4-FFF2-40B4-BE49-F238E27FC236}">
                <a16:creationId xmlns:a16="http://schemas.microsoft.com/office/drawing/2014/main" id="{C58BA1E9-37B7-6F48-8BEC-D69F341F69B8}"/>
              </a:ext>
              <a:ext uri="{C183D7F6-B498-43B3-948B-1728B52AA6E4}">
                <adec:decorative xmlns="" xmlns:adec="http://schemas.microsoft.com/office/drawing/2017/decorative" val="1"/>
              </a:ext>
            </a:extLst>
          </p:cNvPr>
          <p:cNvPicPr>
            <a:picLocks noChangeAspect="1"/>
          </p:cNvPicPr>
          <p:nvPr userDrawn="1"/>
        </p:nvPicPr>
        <p:blipFill>
          <a:blip r:embed="rId2"/>
          <a:srcRect/>
          <a:stretch/>
        </p:blipFill>
        <p:spPr>
          <a:xfrm>
            <a:off x="10813993" y="6118760"/>
            <a:ext cx="948553" cy="378842"/>
          </a:xfrm>
          <a:prstGeom prst="rect">
            <a:avLst/>
          </a:prstGeom>
        </p:spPr>
      </p:pic>
      <p:sp>
        <p:nvSpPr>
          <p:cNvPr id="7" name="Slide Number">
            <a:extLst>
              <a:ext uri="{FF2B5EF4-FFF2-40B4-BE49-F238E27FC236}">
                <a16:creationId xmlns:a16="http://schemas.microsoft.com/office/drawing/2014/main" id="{305E4A05-49C4-AA42-8A35-18D798ED6EFA}"/>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150395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2C948E3-E13D-EE4B-BB85-DA7A49175792}"/>
              </a:ext>
            </a:extLst>
          </p:cNvPr>
          <p:cNvSpPr>
            <a:spLocks noGrp="1"/>
          </p:cNvSpPr>
          <p:nvPr>
            <p:ph type="title"/>
          </p:nvPr>
        </p:nvSpPr>
        <p:spPr>
          <a:xfrm>
            <a:off x="839788" y="457200"/>
            <a:ext cx="3932237" cy="1600200"/>
          </a:xfrm>
          <a:prstGeom prst="rect">
            <a:avLst/>
          </a:prstGeom>
        </p:spPr>
        <p:txBody>
          <a:bodyPr anchor="b">
            <a:noAutofit/>
          </a:bodyPr>
          <a:lstStyle>
            <a:lvl1pPr algn="r">
              <a:defRPr sz="3600"/>
            </a:lvl1pPr>
          </a:lstStyle>
          <a:p>
            <a:r>
              <a:rPr lang="en-US" dirty="0"/>
              <a:t>Click to edit Master title style</a:t>
            </a:r>
          </a:p>
        </p:txBody>
      </p:sp>
      <p:sp>
        <p:nvSpPr>
          <p:cNvPr id="12" name="Subhead">
            <a:extLst>
              <a:ext uri="{FF2B5EF4-FFF2-40B4-BE49-F238E27FC236}">
                <a16:creationId xmlns:a16="http://schemas.microsoft.com/office/drawing/2014/main" id="{D07AAFEE-F6DA-2643-B4F3-E8948C43B2A4}"/>
              </a:ext>
            </a:extLst>
          </p:cNvPr>
          <p:cNvSpPr>
            <a:spLocks noGrp="1"/>
          </p:cNvSpPr>
          <p:nvPr>
            <p:ph type="body" sz="half" idx="2"/>
          </p:nvPr>
        </p:nvSpPr>
        <p:spPr>
          <a:xfrm>
            <a:off x="839788" y="2293494"/>
            <a:ext cx="3932237" cy="3575493"/>
          </a:xfrm>
        </p:spPr>
        <p:txBody>
          <a:bodyPr>
            <a:noAutofit/>
          </a:bodyPr>
          <a:lstStyle>
            <a:lvl1pPr marL="0" indent="0" algn="r">
              <a:buNone/>
              <a:defRPr sz="24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Chart">
            <a:extLst>
              <a:ext uri="{FF2B5EF4-FFF2-40B4-BE49-F238E27FC236}">
                <a16:creationId xmlns:a16="http://schemas.microsoft.com/office/drawing/2014/main" id="{6439A179-A193-6D4A-9725-FE93D93D2335}"/>
              </a:ext>
            </a:extLst>
          </p:cNvPr>
          <p:cNvSpPr>
            <a:spLocks noGrp="1"/>
          </p:cNvSpPr>
          <p:nvPr>
            <p:ph type="chart" sz="quarter" idx="13"/>
          </p:nvPr>
        </p:nvSpPr>
        <p:spPr>
          <a:xfrm>
            <a:off x="5167313" y="985838"/>
            <a:ext cx="6184900" cy="4883150"/>
          </a:xfrm>
        </p:spPr>
        <p:txBody>
          <a:bodyPr/>
          <a:lstStyle/>
          <a:p>
            <a:endParaRPr lang="en-US"/>
          </a:p>
        </p:txBody>
      </p:sp>
      <p:sp>
        <p:nvSpPr>
          <p:cNvPr id="7" name="Slide Number">
            <a:extLst>
              <a:ext uri="{FF2B5EF4-FFF2-40B4-BE49-F238E27FC236}">
                <a16:creationId xmlns:a16="http://schemas.microsoft.com/office/drawing/2014/main" id="{305E4A05-49C4-AA42-8A35-18D798ED6EFA}"/>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1755136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747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8E606B9-9BEF-5A4B-B02B-EB4565E36C77}"/>
              </a:ext>
            </a:extLst>
          </p:cNvPr>
          <p:cNvSpPr>
            <a:spLocks noGrp="1"/>
          </p:cNvSpPr>
          <p:nvPr>
            <p:ph type="ctrTitle" hasCustomPrompt="1"/>
          </p:nvPr>
        </p:nvSpPr>
        <p:spPr>
          <a:xfrm>
            <a:off x="1292506" y="36086"/>
            <a:ext cx="9606988" cy="4327372"/>
          </a:xfrm>
          <a:prstGeom prst="rect">
            <a:avLst/>
          </a:prstGeom>
        </p:spPr>
        <p:txBody>
          <a:bodyPr anchor="b"/>
          <a:lstStyle>
            <a:lvl1pPr algn="ctr">
              <a:lnSpc>
                <a:spcPct val="100000"/>
              </a:lnSpc>
              <a:defRPr sz="5400" b="1">
                <a:solidFill>
                  <a:schemeClr val="tx1"/>
                </a:solidFill>
                <a:latin typeface="+mn-lt"/>
              </a:defRPr>
            </a:lvl1pPr>
          </a:lstStyle>
          <a:p>
            <a:r>
              <a:rPr lang="en-US"/>
              <a:t>Insert Title Here</a:t>
            </a:r>
          </a:p>
        </p:txBody>
      </p:sp>
      <p:sp>
        <p:nvSpPr>
          <p:cNvPr id="8" name="Subtitle 1">
            <a:extLst>
              <a:ext uri="{FF2B5EF4-FFF2-40B4-BE49-F238E27FC236}">
                <a16:creationId xmlns:a16="http://schemas.microsoft.com/office/drawing/2014/main" id="{2CF385DD-19A0-C34A-8F3C-75D97A60D54F}"/>
              </a:ext>
            </a:extLst>
          </p:cNvPr>
          <p:cNvSpPr>
            <a:spLocks noGrp="1"/>
          </p:cNvSpPr>
          <p:nvPr>
            <p:ph type="subTitle" idx="1" hasCustomPrompt="1"/>
          </p:nvPr>
        </p:nvSpPr>
        <p:spPr>
          <a:xfrm>
            <a:off x="1292506" y="4646888"/>
            <a:ext cx="9606988" cy="1672542"/>
          </a:xfrm>
        </p:spPr>
        <p:txBody>
          <a:bodyPr>
            <a:noAutofit/>
          </a:bodyPr>
          <a:lstStyle>
            <a:lvl1pPr marL="0" indent="0" algn="ctr">
              <a:lnSpc>
                <a:spcPct val="100000"/>
              </a:lnSpc>
              <a:buNone/>
              <a:defRPr sz="36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Subhead Here</a:t>
            </a:r>
          </a:p>
        </p:txBody>
      </p:sp>
      <p:cxnSp>
        <p:nvCxnSpPr>
          <p:cNvPr id="12" name="Decorative">
            <a:extLst>
              <a:ext uri="{FF2B5EF4-FFF2-40B4-BE49-F238E27FC236}">
                <a16:creationId xmlns:a16="http://schemas.microsoft.com/office/drawing/2014/main" id="{9416EC65-F2B3-9C4B-95E2-AE63D5CD9EF8}"/>
              </a:ext>
              <a:ext uri="{C183D7F6-B498-43B3-948B-1728B52AA6E4}">
                <adec:decorative xmlns="" xmlns:adec="http://schemas.microsoft.com/office/drawing/2017/decorative" val="1"/>
              </a:ext>
            </a:extLst>
          </p:cNvPr>
          <p:cNvCxnSpPr>
            <a:cxnSpLocks/>
          </p:cNvCxnSpPr>
          <p:nvPr userDrawn="1"/>
        </p:nvCxnSpPr>
        <p:spPr>
          <a:xfrm>
            <a:off x="3765933" y="4447140"/>
            <a:ext cx="4660135" cy="0"/>
          </a:xfrm>
          <a:prstGeom prst="line">
            <a:avLst/>
          </a:prstGeom>
          <a:ln w="69850" cap="rnd">
            <a:solidFill>
              <a:schemeClr val="accent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47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with White Backgroun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895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amp;A">
    <p:spTree>
      <p:nvGrpSpPr>
        <p:cNvPr id="1" name=""/>
        <p:cNvGrpSpPr/>
        <p:nvPr/>
      </p:nvGrpSpPr>
      <p:grpSpPr>
        <a:xfrm>
          <a:off x="0" y="0"/>
          <a:ext cx="0" cy="0"/>
          <a:chOff x="0" y="0"/>
          <a:chExt cx="0" cy="0"/>
        </a:xfrm>
      </p:grpSpPr>
      <p:sp>
        <p:nvSpPr>
          <p:cNvPr id="2" name="Q&amp;A">
            <a:extLst>
              <a:ext uri="{FF2B5EF4-FFF2-40B4-BE49-F238E27FC236}">
                <a16:creationId xmlns:a16="http://schemas.microsoft.com/office/drawing/2014/main" id="{1E174453-0A47-1449-BA09-4C6A8F403CBC}"/>
              </a:ext>
            </a:extLst>
          </p:cNvPr>
          <p:cNvSpPr txBox="1"/>
          <p:nvPr userDrawn="1"/>
        </p:nvSpPr>
        <p:spPr>
          <a:xfrm>
            <a:off x="0" y="1459230"/>
            <a:ext cx="12192000" cy="3939540"/>
          </a:xfrm>
          <a:prstGeom prst="rect">
            <a:avLst/>
          </a:prstGeom>
          <a:noFill/>
        </p:spPr>
        <p:txBody>
          <a:bodyPr wrap="square" rtlCol="0">
            <a:spAutoFit/>
          </a:bodyPr>
          <a:lstStyle/>
          <a:p>
            <a:pPr algn="ctr"/>
            <a:r>
              <a:rPr lang="en-US" sz="25000" b="1" dirty="0">
                <a:latin typeface="Calibri" panose="020F0502020204030204" pitchFamily="34" charset="0"/>
                <a:cs typeface="Calibri" panose="020F0502020204030204" pitchFamily="34" charset="0"/>
              </a:rPr>
              <a:t>Q</a:t>
            </a:r>
            <a:r>
              <a:rPr lang="en-US" sz="10000" b="1" dirty="0">
                <a:latin typeface="Calibri" panose="020F0502020204030204" pitchFamily="34" charset="0"/>
                <a:cs typeface="Calibri" panose="020F0502020204030204" pitchFamily="34" charset="0"/>
              </a:rPr>
              <a:t> </a:t>
            </a:r>
            <a:r>
              <a:rPr lang="en-US" sz="25000" b="1" dirty="0">
                <a:latin typeface="Calibri" panose="020F0502020204030204" pitchFamily="34" charset="0"/>
                <a:cs typeface="Calibri" panose="020F0502020204030204" pitchFamily="34" charset="0"/>
              </a:rPr>
              <a:t>&amp;</a:t>
            </a:r>
            <a:r>
              <a:rPr lang="en-US" sz="12000" b="1" dirty="0">
                <a:latin typeface="Calibri" panose="020F0502020204030204" pitchFamily="34" charset="0"/>
                <a:cs typeface="Calibri" panose="020F0502020204030204" pitchFamily="34" charset="0"/>
              </a:rPr>
              <a:t> </a:t>
            </a:r>
            <a:r>
              <a:rPr lang="en-US" sz="25000" b="1" dirty="0">
                <a:latin typeface="Calibri" panose="020F0502020204030204" pitchFamily="34" charset="0"/>
                <a:cs typeface="Calibri" panose="020F0502020204030204" pitchFamily="34" charset="0"/>
              </a:rPr>
              <a:t>A</a:t>
            </a:r>
            <a:endParaRPr lang="en-US" sz="25000" b="1" dirty="0"/>
          </a:p>
        </p:txBody>
      </p:sp>
      <p:pic>
        <p:nvPicPr>
          <p:cNvPr id="3" name="Decorative">
            <a:extLst>
              <a:ext uri="{FF2B5EF4-FFF2-40B4-BE49-F238E27FC236}">
                <a16:creationId xmlns:a16="http://schemas.microsoft.com/office/drawing/2014/main" id="{5E96406F-B016-2742-B9B7-1363406F9021}"/>
              </a:ext>
              <a:ext uri="{C183D7F6-B498-43B3-948B-1728B52AA6E4}">
                <adec:decorative xmlns="" xmlns:adec="http://schemas.microsoft.com/office/drawing/2017/decorative" val="1"/>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23873" t="50000"/>
          <a:stretch/>
        </p:blipFill>
        <p:spPr>
          <a:xfrm>
            <a:off x="0" y="0"/>
            <a:ext cx="4604657" cy="3913843"/>
          </a:xfrm>
          <a:prstGeom prst="rect">
            <a:avLst/>
          </a:prstGeom>
        </p:spPr>
      </p:pic>
      <p:pic>
        <p:nvPicPr>
          <p:cNvPr id="6" name="Decorative">
            <a:extLst>
              <a:ext uri="{FF2B5EF4-FFF2-40B4-BE49-F238E27FC236}">
                <a16:creationId xmlns:a16="http://schemas.microsoft.com/office/drawing/2014/main" id="{6C8C55A8-D086-EE46-87A1-DC6BE88459F3}"/>
              </a:ext>
              <a:ext uri="{C183D7F6-B498-43B3-948B-1728B52AA6E4}">
                <adec:decorative xmlns="" xmlns:adec="http://schemas.microsoft.com/office/drawing/2017/decorative" val="1"/>
              </a:ext>
            </a:extLst>
          </p:cNvPr>
          <p:cNvPicPr>
            <a:picLocks noChangeAspect="1"/>
          </p:cNvPicPr>
          <p:nvPr userDrawn="1"/>
        </p:nvPicPr>
        <p:blipFill rotWithShape="1">
          <a:blip r:embed="rId4">
            <a:extLst>
              <a:ext uri="{96DAC541-7B7A-43D3-8B79-37D633B846F1}">
                <asvg:svgBlip xmlns="" xmlns:asvg="http://schemas.microsoft.com/office/drawing/2016/SVG/main" r:embed="rId5"/>
              </a:ext>
            </a:extLst>
          </a:blip>
          <a:srcRect l="12495" t="16777"/>
          <a:stretch/>
        </p:blipFill>
        <p:spPr>
          <a:xfrm flipH="1">
            <a:off x="9458324" y="1746700"/>
            <a:ext cx="2733674" cy="3364599"/>
          </a:xfrm>
          <a:prstGeom prst="rect">
            <a:avLst/>
          </a:prstGeom>
        </p:spPr>
      </p:pic>
      <p:pic>
        <p:nvPicPr>
          <p:cNvPr id="5" name="Decorative">
            <a:extLst>
              <a:ext uri="{FF2B5EF4-FFF2-40B4-BE49-F238E27FC236}">
                <a16:creationId xmlns:a16="http://schemas.microsoft.com/office/drawing/2014/main" id="{F5724C64-F402-F242-9FA1-E92FCCD2C1D5}"/>
              </a:ext>
              <a:ext uri="{C183D7F6-B498-43B3-948B-1728B52AA6E4}">
                <adec:decorative xmlns="" xmlns:adec="http://schemas.microsoft.com/office/drawing/2017/decorative" val="1"/>
              </a:ext>
            </a:extLst>
          </p:cNvPr>
          <p:cNvPicPr>
            <a:picLocks noChangeAspect="1"/>
          </p:cNvPicPr>
          <p:nvPr userDrawn="1"/>
        </p:nvPicPr>
        <p:blipFill rotWithShape="1">
          <a:blip r:embed="rId6">
            <a:extLst>
              <a:ext uri="{96DAC541-7B7A-43D3-8B79-37D633B846F1}">
                <asvg:svgBlip xmlns="" xmlns:asvg="http://schemas.microsoft.com/office/drawing/2016/SVG/main" r:embed="rId7"/>
              </a:ext>
            </a:extLst>
          </a:blip>
          <a:srcRect b="42267"/>
          <a:stretch/>
        </p:blipFill>
        <p:spPr>
          <a:xfrm>
            <a:off x="8343900" y="4096294"/>
            <a:ext cx="3696402" cy="2761706"/>
          </a:xfrm>
          <a:prstGeom prst="rect">
            <a:avLst/>
          </a:prstGeom>
        </p:spPr>
      </p:pic>
    </p:spTree>
    <p:extLst>
      <p:ext uri="{BB962C8B-B14F-4D97-AF65-F5344CB8AC3E}">
        <p14:creationId xmlns:p14="http://schemas.microsoft.com/office/powerpoint/2010/main" val="256943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212BA5C5-50C5-1D49-9D38-8B7674313C46}"/>
              </a:ext>
            </a:extLst>
          </p:cNvPr>
          <p:cNvSpPr>
            <a:spLocks noGrp="1"/>
          </p:cNvSpPr>
          <p:nvPr>
            <p:ph type="title"/>
          </p:nvPr>
        </p:nvSpPr>
        <p:spPr>
          <a:xfrm>
            <a:off x="838200" y="365126"/>
            <a:ext cx="9829800" cy="1298782"/>
          </a:xfrm>
        </p:spPr>
        <p:txBody>
          <a:bodyPr anchor="ctr" anchorCtr="0"/>
          <a:lstStyle>
            <a:lvl1pPr>
              <a:lnSpc>
                <a:spcPct val="100000"/>
              </a:lnSpc>
              <a:defRPr/>
            </a:lvl1pPr>
          </a:lstStyle>
          <a:p>
            <a:r>
              <a:rPr lang="en-US" dirty="0"/>
              <a:t>Click to edit Master title style</a:t>
            </a:r>
          </a:p>
        </p:txBody>
      </p:sp>
      <p:sp>
        <p:nvSpPr>
          <p:cNvPr id="3" name="Content">
            <a:extLst>
              <a:ext uri="{FF2B5EF4-FFF2-40B4-BE49-F238E27FC236}">
                <a16:creationId xmlns:a16="http://schemas.microsoft.com/office/drawing/2014/main" id="{2C8F037F-16E2-9149-8E51-4BAC70D6DA30}"/>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a:extLst>
              <a:ext uri="{FF2B5EF4-FFF2-40B4-BE49-F238E27FC236}">
                <a16:creationId xmlns:a16="http://schemas.microsoft.com/office/drawing/2014/main" id="{C17B0820-72D2-9E4B-9705-8F0F353CBA30}"/>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164876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6BC0C680-433A-044D-B801-041C50F5BE22}"/>
              </a:ext>
            </a:extLst>
          </p:cNvPr>
          <p:cNvSpPr>
            <a:spLocks noGrp="1"/>
          </p:cNvSpPr>
          <p:nvPr>
            <p:ph type="title"/>
          </p:nvPr>
        </p:nvSpPr>
        <p:spPr/>
        <p:txBody>
          <a:bodyPr anchor="ctr" anchorCtr="0"/>
          <a:lstStyle>
            <a:lvl1pPr>
              <a:lnSpc>
                <a:spcPct val="100000"/>
              </a:lnSpc>
              <a:defRPr/>
            </a:lvl1pPr>
          </a:lstStyle>
          <a:p>
            <a:r>
              <a:rPr lang="en-US"/>
              <a:t>Click to edit Master title style</a:t>
            </a:r>
          </a:p>
        </p:txBody>
      </p:sp>
      <p:sp>
        <p:nvSpPr>
          <p:cNvPr id="3" name="Content Section 1 Header">
            <a:extLst>
              <a:ext uri="{FF2B5EF4-FFF2-40B4-BE49-F238E27FC236}">
                <a16:creationId xmlns:a16="http://schemas.microsoft.com/office/drawing/2014/main" id="{634C495F-71FD-AB4D-8D29-BFF73FD87226}"/>
              </a:ext>
            </a:extLst>
          </p:cNvPr>
          <p:cNvSpPr>
            <a:spLocks noGrp="1"/>
          </p:cNvSpPr>
          <p:nvPr>
            <p:ph type="body" idx="1"/>
          </p:nvPr>
        </p:nvSpPr>
        <p:spPr>
          <a:xfrm>
            <a:off x="839788" y="1813810"/>
            <a:ext cx="4984599" cy="949937"/>
          </a:xfrm>
        </p:spPr>
        <p:txBody>
          <a:bodyPr anchor="b" anchorCtr="0">
            <a:noAutofit/>
          </a:bodyPr>
          <a:lstStyle>
            <a:lvl1pPr marL="0" indent="0">
              <a:lnSpc>
                <a:spcPct val="100000"/>
              </a:lnSpc>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Section 1">
            <a:extLst>
              <a:ext uri="{FF2B5EF4-FFF2-40B4-BE49-F238E27FC236}">
                <a16:creationId xmlns:a16="http://schemas.microsoft.com/office/drawing/2014/main" id="{4BEEB663-9A82-8746-9002-DC98834E95C1}"/>
              </a:ext>
            </a:extLst>
          </p:cNvPr>
          <p:cNvSpPr>
            <a:spLocks noGrp="1"/>
          </p:cNvSpPr>
          <p:nvPr>
            <p:ph sz="half" idx="2"/>
          </p:nvPr>
        </p:nvSpPr>
        <p:spPr>
          <a:xfrm>
            <a:off x="839788" y="3009232"/>
            <a:ext cx="4984599" cy="3292351"/>
          </a:xfrm>
          <a:ln>
            <a:noFill/>
          </a:ln>
        </p:spPr>
        <p:txBody>
          <a:bodyPr>
            <a:noAutofit/>
          </a:bodyPr>
          <a:lstStyle>
            <a:lvl1pPr>
              <a:lnSpc>
                <a:spcPct val="100000"/>
              </a:lnSpc>
              <a:defRPr sz="260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Section 2 Header">
            <a:extLst>
              <a:ext uri="{FF2B5EF4-FFF2-40B4-BE49-F238E27FC236}">
                <a16:creationId xmlns:a16="http://schemas.microsoft.com/office/drawing/2014/main" id="{686572EA-5BE0-F640-AFD9-5AA5F8C440B5}"/>
              </a:ext>
            </a:extLst>
          </p:cNvPr>
          <p:cNvSpPr>
            <a:spLocks noGrp="1"/>
          </p:cNvSpPr>
          <p:nvPr>
            <p:ph type="body" sz="quarter" idx="3"/>
          </p:nvPr>
        </p:nvSpPr>
        <p:spPr>
          <a:xfrm>
            <a:off x="6367615" y="1813810"/>
            <a:ext cx="5009147" cy="949937"/>
          </a:xfrm>
        </p:spPr>
        <p:txBody>
          <a:bodyPr anchor="b" anchorCtr="0">
            <a:noAutofit/>
          </a:bodyPr>
          <a:lstStyle>
            <a:lvl1pPr marL="0" indent="0">
              <a:lnSpc>
                <a:spcPct val="100000"/>
              </a:lnSpc>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Section 2">
            <a:extLst>
              <a:ext uri="{FF2B5EF4-FFF2-40B4-BE49-F238E27FC236}">
                <a16:creationId xmlns:a16="http://schemas.microsoft.com/office/drawing/2014/main" id="{02534EA1-99D3-4349-9458-6377AA73F5F8}"/>
              </a:ext>
            </a:extLst>
          </p:cNvPr>
          <p:cNvSpPr>
            <a:spLocks noGrp="1"/>
          </p:cNvSpPr>
          <p:nvPr>
            <p:ph sz="quarter" idx="4"/>
          </p:nvPr>
        </p:nvSpPr>
        <p:spPr>
          <a:xfrm>
            <a:off x="6367615" y="3009232"/>
            <a:ext cx="5009147" cy="3292351"/>
          </a:xfrm>
          <a:ln>
            <a:noFill/>
          </a:ln>
        </p:spPr>
        <p:txBody>
          <a:bodyPr>
            <a:noAutofit/>
          </a:bodyPr>
          <a:lstStyle>
            <a:lvl1pPr>
              <a:lnSpc>
                <a:spcPct val="100000"/>
              </a:lnSpc>
              <a:defRPr sz="260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Decorative line right">
            <a:extLst>
              <a:ext uri="{FF2B5EF4-FFF2-40B4-BE49-F238E27FC236}">
                <a16:creationId xmlns:a16="http://schemas.microsoft.com/office/drawing/2014/main" id="{EC4A0CBB-81CA-474D-990F-37704566C393}"/>
              </a:ext>
              <a:ext uri="{C183D7F6-B498-43B3-948B-1728B52AA6E4}">
                <adec:decorative xmlns="" xmlns:adec="http://schemas.microsoft.com/office/drawing/2017/decorative" val="1"/>
              </a:ext>
            </a:extLst>
          </p:cNvPr>
          <p:cNvCxnSpPr>
            <a:cxnSpLocks/>
          </p:cNvCxnSpPr>
          <p:nvPr userDrawn="1"/>
        </p:nvCxnSpPr>
        <p:spPr>
          <a:xfrm flipH="1">
            <a:off x="6379647" y="2817322"/>
            <a:ext cx="4983480" cy="0"/>
          </a:xfrm>
          <a:prstGeom prst="line">
            <a:avLst/>
          </a:prstGeom>
          <a:ln w="34925"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2" name="Decorative line left">
            <a:extLst>
              <a:ext uri="{FF2B5EF4-FFF2-40B4-BE49-F238E27FC236}">
                <a16:creationId xmlns:a16="http://schemas.microsoft.com/office/drawing/2014/main" id="{502B98B2-D7F6-4C4E-8D31-34E47133B35B}"/>
              </a:ext>
              <a:ext uri="{C183D7F6-B498-43B3-948B-1728B52AA6E4}">
                <adec:decorative xmlns="" xmlns:adec="http://schemas.microsoft.com/office/drawing/2017/decorative" val="1"/>
              </a:ext>
            </a:extLst>
          </p:cNvPr>
          <p:cNvCxnSpPr>
            <a:cxnSpLocks/>
          </p:cNvCxnSpPr>
          <p:nvPr userDrawn="1"/>
        </p:nvCxnSpPr>
        <p:spPr>
          <a:xfrm flipH="1">
            <a:off x="838200" y="2817322"/>
            <a:ext cx="4986187" cy="0"/>
          </a:xfrm>
          <a:prstGeom prst="line">
            <a:avLst/>
          </a:prstGeom>
          <a:ln w="34925"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9" name="Slide Number">
            <a:extLst>
              <a:ext uri="{FF2B5EF4-FFF2-40B4-BE49-F238E27FC236}">
                <a16:creationId xmlns:a16="http://schemas.microsoft.com/office/drawing/2014/main" id="{6B74420E-BE64-6142-90DA-69311DE09679}"/>
              </a:ext>
            </a:extLst>
          </p:cNvPr>
          <p:cNvSpPr>
            <a:spLocks noGrp="1"/>
          </p:cNvSpPr>
          <p:nvPr>
            <p:ph type="sldNum" sz="quarter" idx="12"/>
          </p:nvPr>
        </p:nvSpPr>
        <p:spPr/>
        <p:txBody>
          <a:bodyPr/>
          <a:lstStyle/>
          <a:p>
            <a:fld id="{12151A42-07BF-F340-84C5-4B59C741AF45}" type="slidenum">
              <a:rPr lang="en-US" smtClean="0"/>
              <a:t>‹#›</a:t>
            </a:fld>
            <a:endParaRPr lang="en-US"/>
          </a:p>
        </p:txBody>
      </p:sp>
    </p:spTree>
    <p:extLst>
      <p:ext uri="{BB962C8B-B14F-4D97-AF65-F5344CB8AC3E}">
        <p14:creationId xmlns:p14="http://schemas.microsoft.com/office/powerpoint/2010/main" val="2217336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BB521010-9DEC-CB41-B6C8-187212263757}"/>
              </a:ext>
            </a:extLst>
          </p:cNvPr>
          <p:cNvSpPr>
            <a:spLocks noGrp="1"/>
          </p:cNvSpPr>
          <p:nvPr>
            <p:ph type="sldNum" sz="quarter" idx="12"/>
          </p:nvPr>
        </p:nvSpPr>
        <p:spPr/>
        <p:txBody>
          <a:bodyPr/>
          <a:lstStyle/>
          <a:p>
            <a:fld id="{12151A42-07BF-F340-84C5-4B59C741AF45}" type="slidenum">
              <a:rPr lang="en-US" smtClean="0"/>
              <a:t>‹#›</a:t>
            </a:fld>
            <a:endParaRPr lang="en-US"/>
          </a:p>
        </p:txBody>
      </p:sp>
      <p:sp>
        <p:nvSpPr>
          <p:cNvPr id="7" name="Title">
            <a:extLst>
              <a:ext uri="{FF2B5EF4-FFF2-40B4-BE49-F238E27FC236}">
                <a16:creationId xmlns:a16="http://schemas.microsoft.com/office/drawing/2014/main" id="{EE4F6094-335C-3745-BB7D-71FEA8697326}"/>
              </a:ext>
            </a:extLst>
          </p:cNvPr>
          <p:cNvSpPr>
            <a:spLocks noGrp="1"/>
          </p:cNvSpPr>
          <p:nvPr>
            <p:ph type="title"/>
          </p:nvPr>
        </p:nvSpPr>
        <p:spPr/>
        <p:txBody>
          <a:bodyPr anchor="ctr" anchorCtr="0"/>
          <a:lstStyle/>
          <a:p>
            <a:r>
              <a:rPr lang="en-US"/>
              <a:t>Click to edit Master title style</a:t>
            </a:r>
          </a:p>
        </p:txBody>
      </p:sp>
    </p:spTree>
    <p:extLst>
      <p:ext uri="{BB962C8B-B14F-4D97-AF65-F5344CB8AC3E}">
        <p14:creationId xmlns:p14="http://schemas.microsoft.com/office/powerpoint/2010/main" val="2443648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 White Backgroun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4F6094-335C-3745-BB7D-71FEA8697326}"/>
              </a:ext>
            </a:extLst>
          </p:cNvPr>
          <p:cNvSpPr>
            <a:spLocks noGrp="1"/>
          </p:cNvSpPr>
          <p:nvPr>
            <p:ph type="title"/>
          </p:nvPr>
        </p:nvSpPr>
        <p:spPr/>
        <p:txBody>
          <a:bodyPr anchor="ctr" anchorCtr="0"/>
          <a:lstStyle>
            <a:lvl1pPr algn="l">
              <a:defRPr/>
            </a:lvl1pPr>
          </a:lstStyle>
          <a:p>
            <a:r>
              <a:rPr lang="en-US" dirty="0"/>
              <a:t>Click to edit Master title style</a:t>
            </a:r>
          </a:p>
        </p:txBody>
      </p:sp>
      <p:sp>
        <p:nvSpPr>
          <p:cNvPr id="4" name="Decorative">
            <a:extLst>
              <a:ext uri="{FF2B5EF4-FFF2-40B4-BE49-F238E27FC236}">
                <a16:creationId xmlns:a16="http://schemas.microsoft.com/office/drawing/2014/main" id="{3BC85432-259A-FC40-B464-AD220DE96134}"/>
              </a:ext>
              <a:ext uri="{C183D7F6-B498-43B3-948B-1728B52AA6E4}">
                <adec:decorative xmlns="" xmlns:adec="http://schemas.microsoft.com/office/drawing/2017/decorative" val="1"/>
              </a:ext>
            </a:extLst>
          </p:cNvPr>
          <p:cNvSpPr/>
          <p:nvPr userDrawn="1"/>
        </p:nvSpPr>
        <p:spPr>
          <a:xfrm>
            <a:off x="0" y="2039006"/>
            <a:ext cx="12192000" cy="4818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Decorative">
            <a:extLst>
              <a:ext uri="{FF2B5EF4-FFF2-40B4-BE49-F238E27FC236}">
                <a16:creationId xmlns:a16="http://schemas.microsoft.com/office/drawing/2014/main" id="{AF380F46-BC9D-DB45-8C77-405181BFA5D6}"/>
              </a:ext>
              <a:ext uri="{C183D7F6-B498-43B3-948B-1728B52AA6E4}">
                <adec:decorative xmlns="" xmlns:adec="http://schemas.microsoft.com/office/drawing/2017/decorative" val="1"/>
              </a:ext>
            </a:extLst>
          </p:cNvPr>
          <p:cNvPicPr>
            <a:picLocks noChangeAspect="1"/>
          </p:cNvPicPr>
          <p:nvPr userDrawn="1"/>
        </p:nvPicPr>
        <p:blipFill>
          <a:blip r:embed="rId2"/>
          <a:srcRect/>
          <a:stretch/>
        </p:blipFill>
        <p:spPr>
          <a:xfrm>
            <a:off x="10813993" y="6118760"/>
            <a:ext cx="948553" cy="378842"/>
          </a:xfrm>
          <a:prstGeom prst="rect">
            <a:avLst/>
          </a:prstGeom>
        </p:spPr>
      </p:pic>
      <p:sp>
        <p:nvSpPr>
          <p:cNvPr id="5" name="Slide Number">
            <a:extLst>
              <a:ext uri="{FF2B5EF4-FFF2-40B4-BE49-F238E27FC236}">
                <a16:creationId xmlns:a16="http://schemas.microsoft.com/office/drawing/2014/main" id="{BB521010-9DEC-CB41-B6C8-187212263757}"/>
              </a:ext>
            </a:extLst>
          </p:cNvPr>
          <p:cNvSpPr>
            <a:spLocks noGrp="1"/>
          </p:cNvSpPr>
          <p:nvPr>
            <p:ph type="sldNum" sz="quarter" idx="12"/>
          </p:nvPr>
        </p:nvSpPr>
        <p:spPr/>
        <p:txBody>
          <a:bodyPr/>
          <a:lstStyle>
            <a:lvl1pPr>
              <a:defRPr>
                <a:solidFill>
                  <a:schemeClr val="bg2"/>
                </a:solidFill>
              </a:defRPr>
            </a:lvl1pPr>
          </a:lstStyle>
          <a:p>
            <a:fld id="{12151A42-07BF-F340-84C5-4B59C741AF45}" type="slidenum">
              <a:rPr lang="en-US" smtClean="0"/>
              <a:pPr/>
              <a:t>‹#›</a:t>
            </a:fld>
            <a:endParaRPr lang="en-US"/>
          </a:p>
        </p:txBody>
      </p:sp>
    </p:spTree>
    <p:extLst>
      <p:ext uri="{BB962C8B-B14F-4D97-AF65-F5344CB8AC3E}">
        <p14:creationId xmlns:p14="http://schemas.microsoft.com/office/powerpoint/2010/main" val="160720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ur Items">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06580E7D-9BAF-2842-B0D4-8152FF8586FD}"/>
              </a:ext>
            </a:extLst>
          </p:cNvPr>
          <p:cNvSpPr>
            <a:spLocks noGrp="1"/>
          </p:cNvSpPr>
          <p:nvPr>
            <p:ph type="title"/>
          </p:nvPr>
        </p:nvSpPr>
        <p:spPr/>
        <p:txBody>
          <a:bodyPr anchor="ctr" anchorCtr="0"/>
          <a:lstStyle>
            <a:lvl1pPr algn="l">
              <a:defRPr/>
            </a:lvl1pPr>
          </a:lstStyle>
          <a:p>
            <a:r>
              <a:rPr lang="en-US" dirty="0"/>
              <a:t>Click to edit Master title style</a:t>
            </a:r>
          </a:p>
        </p:txBody>
      </p:sp>
      <p:sp>
        <p:nvSpPr>
          <p:cNvPr id="15" name="Item 1 Image">
            <a:extLst>
              <a:ext uri="{FF2B5EF4-FFF2-40B4-BE49-F238E27FC236}">
                <a16:creationId xmlns:a16="http://schemas.microsoft.com/office/drawing/2014/main" id="{9D6082E7-42BF-0049-8BFD-6E592E878895}"/>
              </a:ext>
            </a:extLst>
          </p:cNvPr>
          <p:cNvSpPr>
            <a:spLocks noGrp="1" noChangeAspect="1"/>
          </p:cNvSpPr>
          <p:nvPr>
            <p:ph type="pic" sz="quarter" idx="14" hasCustomPrompt="1"/>
          </p:nvPr>
        </p:nvSpPr>
        <p:spPr>
          <a:xfrm>
            <a:off x="969350" y="1980237"/>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27" name="Item 1 Title">
            <a:extLst>
              <a:ext uri="{FF2B5EF4-FFF2-40B4-BE49-F238E27FC236}">
                <a16:creationId xmlns:a16="http://schemas.microsoft.com/office/drawing/2014/main" id="{AB4CFF1B-9A9E-3B4C-A17E-39DA868B7C3B}"/>
              </a:ext>
            </a:extLst>
          </p:cNvPr>
          <p:cNvSpPr>
            <a:spLocks noGrp="1"/>
          </p:cNvSpPr>
          <p:nvPr>
            <p:ph type="body" sz="quarter" idx="27" hasCustomPrompt="1"/>
          </p:nvPr>
        </p:nvSpPr>
        <p:spPr>
          <a:xfrm>
            <a:off x="643285" y="4213304"/>
            <a:ext cx="2528888" cy="458016"/>
          </a:xfrm>
        </p:spPr>
        <p:txBody>
          <a:bodyPr anchor="t" anchorCtr="0">
            <a:noAutofit/>
          </a:bodyPr>
          <a:lstStyle>
            <a:lvl1pPr marL="0" indent="0" algn="ctr">
              <a:buNone/>
              <a:defRPr sz="1800" b="1">
                <a:solidFill>
                  <a:schemeClr val="tx1"/>
                </a:solidFill>
              </a:defRPr>
            </a:lvl1pPr>
          </a:lstStyle>
          <a:p>
            <a:pPr lvl="0"/>
            <a:r>
              <a:rPr lang="en-US"/>
              <a:t>Item 1</a:t>
            </a:r>
          </a:p>
        </p:txBody>
      </p:sp>
      <p:sp>
        <p:nvSpPr>
          <p:cNvPr id="26" name="Item 1 Description">
            <a:extLst>
              <a:ext uri="{FF2B5EF4-FFF2-40B4-BE49-F238E27FC236}">
                <a16:creationId xmlns:a16="http://schemas.microsoft.com/office/drawing/2014/main" id="{D5C59381-788D-ED45-BAFD-FA5472629DC0}"/>
              </a:ext>
            </a:extLst>
          </p:cNvPr>
          <p:cNvSpPr>
            <a:spLocks noGrp="1"/>
          </p:cNvSpPr>
          <p:nvPr>
            <p:ph type="body" sz="quarter" idx="26" hasCustomPrompt="1"/>
          </p:nvPr>
        </p:nvSpPr>
        <p:spPr>
          <a:xfrm>
            <a:off x="643285" y="4870168"/>
            <a:ext cx="2528521" cy="825500"/>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eros ac gravida. </a:t>
            </a:r>
          </a:p>
        </p:txBody>
      </p:sp>
      <p:sp>
        <p:nvSpPr>
          <p:cNvPr id="19" name="Item 2 Image">
            <a:extLst>
              <a:ext uri="{FF2B5EF4-FFF2-40B4-BE49-F238E27FC236}">
                <a16:creationId xmlns:a16="http://schemas.microsoft.com/office/drawing/2014/main" id="{39F07E1D-EFF9-4744-A2A6-8A24627D29CE}"/>
              </a:ext>
            </a:extLst>
          </p:cNvPr>
          <p:cNvSpPr>
            <a:spLocks noGrp="1" noChangeAspect="1"/>
          </p:cNvSpPr>
          <p:nvPr>
            <p:ph type="pic" sz="quarter" idx="15" hasCustomPrompt="1"/>
          </p:nvPr>
        </p:nvSpPr>
        <p:spPr>
          <a:xfrm>
            <a:off x="3692521" y="1980237"/>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32" name="Item 2 Title">
            <a:extLst>
              <a:ext uri="{FF2B5EF4-FFF2-40B4-BE49-F238E27FC236}">
                <a16:creationId xmlns:a16="http://schemas.microsoft.com/office/drawing/2014/main" id="{56F87EFD-2448-7248-A43F-A26662608DBB}"/>
              </a:ext>
            </a:extLst>
          </p:cNvPr>
          <p:cNvSpPr>
            <a:spLocks noGrp="1"/>
          </p:cNvSpPr>
          <p:nvPr>
            <p:ph type="body" sz="quarter" idx="30" hasCustomPrompt="1"/>
          </p:nvPr>
        </p:nvSpPr>
        <p:spPr>
          <a:xfrm>
            <a:off x="3431267" y="4213304"/>
            <a:ext cx="2528888" cy="458016"/>
          </a:xfrm>
        </p:spPr>
        <p:txBody>
          <a:bodyPr anchor="t" anchorCtr="0">
            <a:noAutofit/>
          </a:bodyPr>
          <a:lstStyle>
            <a:lvl1pPr marL="0" indent="0" algn="ctr">
              <a:buNone/>
              <a:defRPr sz="1800" b="1">
                <a:solidFill>
                  <a:schemeClr val="tx1"/>
                </a:solidFill>
              </a:defRPr>
            </a:lvl1pPr>
          </a:lstStyle>
          <a:p>
            <a:pPr lvl="0"/>
            <a:r>
              <a:rPr lang="en-US"/>
              <a:t>Item 2</a:t>
            </a:r>
          </a:p>
        </p:txBody>
      </p:sp>
      <p:sp>
        <p:nvSpPr>
          <p:cNvPr id="31" name="Item 2 Description">
            <a:extLst>
              <a:ext uri="{FF2B5EF4-FFF2-40B4-BE49-F238E27FC236}">
                <a16:creationId xmlns:a16="http://schemas.microsoft.com/office/drawing/2014/main" id="{7F7DF778-5DAD-DA41-A3F3-3986CBE7F498}"/>
              </a:ext>
            </a:extLst>
          </p:cNvPr>
          <p:cNvSpPr>
            <a:spLocks noGrp="1"/>
          </p:cNvSpPr>
          <p:nvPr>
            <p:ph type="body" sz="quarter" idx="29" hasCustomPrompt="1"/>
          </p:nvPr>
        </p:nvSpPr>
        <p:spPr>
          <a:xfrm>
            <a:off x="3410056" y="4870168"/>
            <a:ext cx="2528521" cy="825500"/>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eros ac gravida. </a:t>
            </a:r>
          </a:p>
        </p:txBody>
      </p:sp>
      <p:sp>
        <p:nvSpPr>
          <p:cNvPr id="25" name="Item 3 Image">
            <a:extLst>
              <a:ext uri="{FF2B5EF4-FFF2-40B4-BE49-F238E27FC236}">
                <a16:creationId xmlns:a16="http://schemas.microsoft.com/office/drawing/2014/main" id="{C7D73BEE-5C9A-8945-AB70-9085A35E686C}"/>
              </a:ext>
            </a:extLst>
          </p:cNvPr>
          <p:cNvSpPr>
            <a:spLocks noGrp="1" noChangeAspect="1"/>
          </p:cNvSpPr>
          <p:nvPr>
            <p:ph type="pic" sz="quarter" idx="16" hasCustomPrompt="1"/>
          </p:nvPr>
        </p:nvSpPr>
        <p:spPr>
          <a:xfrm>
            <a:off x="6415694" y="1980237"/>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36" name="Item 3 Title">
            <a:extLst>
              <a:ext uri="{FF2B5EF4-FFF2-40B4-BE49-F238E27FC236}">
                <a16:creationId xmlns:a16="http://schemas.microsoft.com/office/drawing/2014/main" id="{A09ACB84-4544-1244-88C4-19D93FE7495F}"/>
              </a:ext>
            </a:extLst>
          </p:cNvPr>
          <p:cNvSpPr>
            <a:spLocks noGrp="1"/>
          </p:cNvSpPr>
          <p:nvPr>
            <p:ph type="body" sz="quarter" idx="22" hasCustomPrompt="1"/>
          </p:nvPr>
        </p:nvSpPr>
        <p:spPr>
          <a:xfrm>
            <a:off x="6219249" y="4213304"/>
            <a:ext cx="2528888" cy="458016"/>
          </a:xfrm>
        </p:spPr>
        <p:txBody>
          <a:bodyPr anchor="t" anchorCtr="0">
            <a:noAutofit/>
          </a:bodyPr>
          <a:lstStyle>
            <a:lvl1pPr marL="0" indent="0" algn="ctr">
              <a:buNone/>
              <a:defRPr sz="1800" b="1">
                <a:solidFill>
                  <a:schemeClr val="tx1"/>
                </a:solidFill>
              </a:defRPr>
            </a:lvl1pPr>
          </a:lstStyle>
          <a:p>
            <a:pPr lvl="0"/>
            <a:r>
              <a:rPr lang="en-US"/>
              <a:t>Item 3</a:t>
            </a:r>
          </a:p>
        </p:txBody>
      </p:sp>
      <p:sp>
        <p:nvSpPr>
          <p:cNvPr id="22" name="Item 3 Description">
            <a:extLst>
              <a:ext uri="{FF2B5EF4-FFF2-40B4-BE49-F238E27FC236}">
                <a16:creationId xmlns:a16="http://schemas.microsoft.com/office/drawing/2014/main" id="{D4020D8A-3B1A-B74B-82FA-D620A1F8CF10}"/>
              </a:ext>
            </a:extLst>
          </p:cNvPr>
          <p:cNvSpPr>
            <a:spLocks noGrp="1"/>
          </p:cNvSpPr>
          <p:nvPr>
            <p:ph type="body" sz="quarter" idx="12" hasCustomPrompt="1"/>
          </p:nvPr>
        </p:nvSpPr>
        <p:spPr>
          <a:xfrm>
            <a:off x="6208827" y="4870168"/>
            <a:ext cx="2528521" cy="825500"/>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eros ac gravida.</a:t>
            </a:r>
          </a:p>
        </p:txBody>
      </p:sp>
      <p:sp>
        <p:nvSpPr>
          <p:cNvPr id="28" name="Item 4 Image">
            <a:extLst>
              <a:ext uri="{FF2B5EF4-FFF2-40B4-BE49-F238E27FC236}">
                <a16:creationId xmlns:a16="http://schemas.microsoft.com/office/drawing/2014/main" id="{311D294C-9B26-8243-BEC9-7E0E41C2E57C}"/>
              </a:ext>
            </a:extLst>
          </p:cNvPr>
          <p:cNvSpPr>
            <a:spLocks noGrp="1" noChangeAspect="1"/>
          </p:cNvSpPr>
          <p:nvPr>
            <p:ph type="pic" sz="quarter" idx="17" hasCustomPrompt="1"/>
          </p:nvPr>
        </p:nvSpPr>
        <p:spPr>
          <a:xfrm>
            <a:off x="9265629" y="1980237"/>
            <a:ext cx="2010736" cy="2011680"/>
          </a:xfrm>
          <a:prstGeom prst="ellipse">
            <a:avLst/>
          </a:prstGeom>
          <a:noFill/>
        </p:spPr>
        <p:txBody>
          <a:bodyPr anchor="ctr">
            <a:normAutofit/>
          </a:bodyPr>
          <a:lstStyle>
            <a:lvl1pPr marL="0" indent="0" algn="ctr">
              <a:buNone/>
              <a:defRPr sz="2000"/>
            </a:lvl1pPr>
          </a:lstStyle>
          <a:p>
            <a:r>
              <a:rPr lang="en-US"/>
              <a:t>Picture</a:t>
            </a:r>
          </a:p>
        </p:txBody>
      </p:sp>
      <p:sp>
        <p:nvSpPr>
          <p:cNvPr id="38" name="Item 4 Title">
            <a:extLst>
              <a:ext uri="{FF2B5EF4-FFF2-40B4-BE49-F238E27FC236}">
                <a16:creationId xmlns:a16="http://schemas.microsoft.com/office/drawing/2014/main" id="{CAB18170-3840-3E4A-8377-498910D2B5A0}"/>
              </a:ext>
            </a:extLst>
          </p:cNvPr>
          <p:cNvSpPr>
            <a:spLocks noGrp="1"/>
          </p:cNvSpPr>
          <p:nvPr>
            <p:ph type="body" sz="quarter" idx="24" hasCustomPrompt="1"/>
          </p:nvPr>
        </p:nvSpPr>
        <p:spPr>
          <a:xfrm>
            <a:off x="9007231" y="4213304"/>
            <a:ext cx="2528888" cy="458016"/>
          </a:xfrm>
        </p:spPr>
        <p:txBody>
          <a:bodyPr anchor="t" anchorCtr="0">
            <a:noAutofit/>
          </a:bodyPr>
          <a:lstStyle>
            <a:lvl1pPr marL="0" indent="0" algn="ctr">
              <a:buNone/>
              <a:defRPr sz="1800" b="1">
                <a:solidFill>
                  <a:schemeClr val="tx1"/>
                </a:solidFill>
              </a:defRPr>
            </a:lvl1pPr>
          </a:lstStyle>
          <a:p>
            <a:pPr lvl="0"/>
            <a:r>
              <a:rPr lang="en-US"/>
              <a:t>Item 4</a:t>
            </a:r>
          </a:p>
        </p:txBody>
      </p:sp>
      <p:sp>
        <p:nvSpPr>
          <p:cNvPr id="23" name="Item 4 Description">
            <a:extLst>
              <a:ext uri="{FF2B5EF4-FFF2-40B4-BE49-F238E27FC236}">
                <a16:creationId xmlns:a16="http://schemas.microsoft.com/office/drawing/2014/main" id="{4E5FE6A6-82A2-0547-9581-BF9362692A82}"/>
              </a:ext>
            </a:extLst>
          </p:cNvPr>
          <p:cNvSpPr>
            <a:spLocks noGrp="1"/>
          </p:cNvSpPr>
          <p:nvPr>
            <p:ph type="body" sz="quarter" idx="13" hasCustomPrompt="1"/>
          </p:nvPr>
        </p:nvSpPr>
        <p:spPr>
          <a:xfrm>
            <a:off x="9007598" y="4870352"/>
            <a:ext cx="2528521" cy="825500"/>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Tree>
    <p:extLst>
      <p:ext uri="{BB962C8B-B14F-4D97-AF65-F5344CB8AC3E}">
        <p14:creationId xmlns:p14="http://schemas.microsoft.com/office/powerpoint/2010/main" val="1924116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ur Items - Emphasis Dark">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06580E7D-9BAF-2842-B0D4-8152FF8586FD}"/>
              </a:ext>
            </a:extLst>
          </p:cNvPr>
          <p:cNvSpPr>
            <a:spLocks noGrp="1"/>
          </p:cNvSpPr>
          <p:nvPr>
            <p:ph type="title"/>
          </p:nvPr>
        </p:nvSpPr>
        <p:spPr/>
        <p:txBody>
          <a:bodyPr anchor="ctr" anchorCtr="0"/>
          <a:lstStyle>
            <a:lvl1pPr algn="l">
              <a:defRPr/>
            </a:lvl1pPr>
          </a:lstStyle>
          <a:p>
            <a:r>
              <a:rPr lang="en-US" dirty="0"/>
              <a:t>Click to edit Master title style</a:t>
            </a:r>
          </a:p>
        </p:txBody>
      </p:sp>
      <p:sp>
        <p:nvSpPr>
          <p:cNvPr id="20" name="Item 1 Background">
            <a:extLst>
              <a:ext uri="{FF2B5EF4-FFF2-40B4-BE49-F238E27FC236}">
                <a16:creationId xmlns:a16="http://schemas.microsoft.com/office/drawing/2014/main" id="{4C2835BD-EF3A-5E4B-B2FB-01215A9AFB21}"/>
              </a:ext>
              <a:ext uri="{C183D7F6-B498-43B3-948B-1728B52AA6E4}">
                <adec:decorative xmlns="" xmlns:adec="http://schemas.microsoft.com/office/drawing/2017/decorative" val="1"/>
              </a:ext>
            </a:extLst>
          </p:cNvPr>
          <p:cNvSpPr/>
          <p:nvPr userDrawn="1"/>
        </p:nvSpPr>
        <p:spPr>
          <a:xfrm>
            <a:off x="866170" y="1867764"/>
            <a:ext cx="2128838" cy="212883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tem 1 Image">
            <a:extLst>
              <a:ext uri="{FF2B5EF4-FFF2-40B4-BE49-F238E27FC236}">
                <a16:creationId xmlns:a16="http://schemas.microsoft.com/office/drawing/2014/main" id="{9D6082E7-42BF-0049-8BFD-6E592E878895}"/>
              </a:ext>
            </a:extLst>
          </p:cNvPr>
          <p:cNvSpPr>
            <a:spLocks noGrp="1" noChangeAspect="1"/>
          </p:cNvSpPr>
          <p:nvPr>
            <p:ph type="pic" sz="quarter" idx="14" hasCustomPrompt="1"/>
          </p:nvPr>
        </p:nvSpPr>
        <p:spPr>
          <a:xfrm>
            <a:off x="1011435" y="2005995"/>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27" name="Item 1 Title">
            <a:extLst>
              <a:ext uri="{FF2B5EF4-FFF2-40B4-BE49-F238E27FC236}">
                <a16:creationId xmlns:a16="http://schemas.microsoft.com/office/drawing/2014/main" id="{AB4CFF1B-9A9E-3B4C-A17E-39DA868B7C3B}"/>
              </a:ext>
            </a:extLst>
          </p:cNvPr>
          <p:cNvSpPr>
            <a:spLocks noGrp="1"/>
          </p:cNvSpPr>
          <p:nvPr>
            <p:ph type="body" sz="quarter" idx="27" hasCustomPrompt="1"/>
          </p:nvPr>
        </p:nvSpPr>
        <p:spPr>
          <a:xfrm>
            <a:off x="643285" y="4213304"/>
            <a:ext cx="2528888" cy="458016"/>
          </a:xfrm>
        </p:spPr>
        <p:txBody>
          <a:bodyPr anchor="t" anchorCtr="0">
            <a:noAutofit/>
          </a:bodyPr>
          <a:lstStyle>
            <a:lvl1pPr marL="0" indent="0" algn="ctr">
              <a:buNone/>
              <a:defRPr sz="1800" b="1">
                <a:solidFill>
                  <a:schemeClr val="tx1"/>
                </a:solidFill>
              </a:defRPr>
            </a:lvl1pPr>
          </a:lstStyle>
          <a:p>
            <a:pPr lvl="0"/>
            <a:r>
              <a:rPr lang="en-US" dirty="0"/>
              <a:t>Item 1</a:t>
            </a:r>
          </a:p>
        </p:txBody>
      </p:sp>
      <p:sp>
        <p:nvSpPr>
          <p:cNvPr id="26" name="Item 1 Description">
            <a:extLst>
              <a:ext uri="{FF2B5EF4-FFF2-40B4-BE49-F238E27FC236}">
                <a16:creationId xmlns:a16="http://schemas.microsoft.com/office/drawing/2014/main" id="{D5C59381-788D-ED45-BAFD-FA5472629DC0}"/>
              </a:ext>
            </a:extLst>
          </p:cNvPr>
          <p:cNvSpPr>
            <a:spLocks noGrp="1"/>
          </p:cNvSpPr>
          <p:nvPr>
            <p:ph type="body" sz="quarter" idx="26" hasCustomPrompt="1"/>
          </p:nvPr>
        </p:nvSpPr>
        <p:spPr>
          <a:xfrm>
            <a:off x="643285" y="4870167"/>
            <a:ext cx="2528521" cy="1298781"/>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a:t>
            </a:r>
          </a:p>
        </p:txBody>
      </p:sp>
      <p:sp>
        <p:nvSpPr>
          <p:cNvPr id="18" name="Item 2 Background">
            <a:extLst>
              <a:ext uri="{FF2B5EF4-FFF2-40B4-BE49-F238E27FC236}">
                <a16:creationId xmlns:a16="http://schemas.microsoft.com/office/drawing/2014/main" id="{99A2BFBB-9BF0-FC4F-B644-F578B9D9BA64}"/>
              </a:ext>
              <a:ext uri="{C183D7F6-B498-43B3-948B-1728B52AA6E4}">
                <adec:decorative xmlns="" xmlns:adec="http://schemas.microsoft.com/office/drawing/2017/decorative" val="1"/>
              </a:ext>
            </a:extLst>
          </p:cNvPr>
          <p:cNvSpPr/>
          <p:nvPr userDrawn="1"/>
        </p:nvSpPr>
        <p:spPr>
          <a:xfrm>
            <a:off x="3654152" y="1867764"/>
            <a:ext cx="2128838" cy="212883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tem 2 Image">
            <a:extLst>
              <a:ext uri="{FF2B5EF4-FFF2-40B4-BE49-F238E27FC236}">
                <a16:creationId xmlns:a16="http://schemas.microsoft.com/office/drawing/2014/main" id="{39F07E1D-EFF9-4744-A2A6-8A24627D29CE}"/>
              </a:ext>
            </a:extLst>
          </p:cNvPr>
          <p:cNvSpPr>
            <a:spLocks noGrp="1" noChangeAspect="1"/>
          </p:cNvSpPr>
          <p:nvPr>
            <p:ph type="pic" sz="quarter" idx="15" hasCustomPrompt="1"/>
          </p:nvPr>
        </p:nvSpPr>
        <p:spPr>
          <a:xfrm>
            <a:off x="3791225" y="2005995"/>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32" name="Item 2 Title">
            <a:extLst>
              <a:ext uri="{FF2B5EF4-FFF2-40B4-BE49-F238E27FC236}">
                <a16:creationId xmlns:a16="http://schemas.microsoft.com/office/drawing/2014/main" id="{56F87EFD-2448-7248-A43F-A26662608DBB}"/>
              </a:ext>
            </a:extLst>
          </p:cNvPr>
          <p:cNvSpPr>
            <a:spLocks noGrp="1"/>
          </p:cNvSpPr>
          <p:nvPr>
            <p:ph type="body" sz="quarter" idx="30" hasCustomPrompt="1"/>
          </p:nvPr>
        </p:nvSpPr>
        <p:spPr>
          <a:xfrm>
            <a:off x="3431267" y="4213304"/>
            <a:ext cx="2528888" cy="458016"/>
          </a:xfrm>
        </p:spPr>
        <p:txBody>
          <a:bodyPr anchor="t" anchorCtr="0">
            <a:noAutofit/>
          </a:bodyPr>
          <a:lstStyle>
            <a:lvl1pPr marL="0" indent="0" algn="ctr">
              <a:buNone/>
              <a:defRPr sz="1800" b="1">
                <a:solidFill>
                  <a:schemeClr val="tx1"/>
                </a:solidFill>
              </a:defRPr>
            </a:lvl1pPr>
          </a:lstStyle>
          <a:p>
            <a:pPr lvl="0"/>
            <a:r>
              <a:rPr lang="en-US"/>
              <a:t>Item 2</a:t>
            </a:r>
          </a:p>
        </p:txBody>
      </p:sp>
      <p:sp>
        <p:nvSpPr>
          <p:cNvPr id="31" name="Item 2 Description">
            <a:extLst>
              <a:ext uri="{FF2B5EF4-FFF2-40B4-BE49-F238E27FC236}">
                <a16:creationId xmlns:a16="http://schemas.microsoft.com/office/drawing/2014/main" id="{7F7DF778-5DAD-DA41-A3F3-3986CBE7F498}"/>
              </a:ext>
            </a:extLst>
          </p:cNvPr>
          <p:cNvSpPr>
            <a:spLocks noGrp="1"/>
          </p:cNvSpPr>
          <p:nvPr>
            <p:ph type="body" sz="quarter" idx="29" hasCustomPrompt="1"/>
          </p:nvPr>
        </p:nvSpPr>
        <p:spPr>
          <a:xfrm>
            <a:off x="3410056" y="4870167"/>
            <a:ext cx="2528521" cy="1298781"/>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a:t>
            </a:r>
          </a:p>
        </p:txBody>
      </p:sp>
      <p:sp>
        <p:nvSpPr>
          <p:cNvPr id="17" name="Item 3 Background">
            <a:extLst>
              <a:ext uri="{FF2B5EF4-FFF2-40B4-BE49-F238E27FC236}">
                <a16:creationId xmlns:a16="http://schemas.microsoft.com/office/drawing/2014/main" id="{E0862D9E-0BB6-A947-9F1E-1690B89BE69A}"/>
              </a:ext>
              <a:ext uri="{C183D7F6-B498-43B3-948B-1728B52AA6E4}">
                <adec:decorative xmlns="" xmlns:adec="http://schemas.microsoft.com/office/drawing/2017/decorative" val="1"/>
              </a:ext>
            </a:extLst>
          </p:cNvPr>
          <p:cNvSpPr/>
          <p:nvPr userDrawn="1"/>
        </p:nvSpPr>
        <p:spPr>
          <a:xfrm>
            <a:off x="6442134" y="1867764"/>
            <a:ext cx="2128838" cy="212883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tem 3 Image">
            <a:extLst>
              <a:ext uri="{FF2B5EF4-FFF2-40B4-BE49-F238E27FC236}">
                <a16:creationId xmlns:a16="http://schemas.microsoft.com/office/drawing/2014/main" id="{C7D73BEE-5C9A-8945-AB70-9085A35E686C}"/>
              </a:ext>
            </a:extLst>
          </p:cNvPr>
          <p:cNvSpPr>
            <a:spLocks noGrp="1" noChangeAspect="1"/>
          </p:cNvSpPr>
          <p:nvPr>
            <p:ph type="pic" sz="quarter" idx="16" hasCustomPrompt="1"/>
          </p:nvPr>
        </p:nvSpPr>
        <p:spPr>
          <a:xfrm>
            <a:off x="6587344" y="2005995"/>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36" name="Item 3 Title">
            <a:extLst>
              <a:ext uri="{FF2B5EF4-FFF2-40B4-BE49-F238E27FC236}">
                <a16:creationId xmlns:a16="http://schemas.microsoft.com/office/drawing/2014/main" id="{A09ACB84-4544-1244-88C4-19D93FE7495F}"/>
              </a:ext>
            </a:extLst>
          </p:cNvPr>
          <p:cNvSpPr>
            <a:spLocks noGrp="1"/>
          </p:cNvSpPr>
          <p:nvPr>
            <p:ph type="body" sz="quarter" idx="22" hasCustomPrompt="1"/>
          </p:nvPr>
        </p:nvSpPr>
        <p:spPr>
          <a:xfrm>
            <a:off x="6219249" y="4213304"/>
            <a:ext cx="2528888" cy="458016"/>
          </a:xfrm>
        </p:spPr>
        <p:txBody>
          <a:bodyPr anchor="t" anchorCtr="0">
            <a:noAutofit/>
          </a:bodyPr>
          <a:lstStyle>
            <a:lvl1pPr marL="0" indent="0" algn="ctr">
              <a:buNone/>
              <a:defRPr sz="1800" b="1">
                <a:solidFill>
                  <a:schemeClr val="tx1"/>
                </a:solidFill>
              </a:defRPr>
            </a:lvl1pPr>
          </a:lstStyle>
          <a:p>
            <a:pPr lvl="0"/>
            <a:r>
              <a:rPr lang="en-US"/>
              <a:t>Item 3</a:t>
            </a:r>
          </a:p>
        </p:txBody>
      </p:sp>
      <p:sp>
        <p:nvSpPr>
          <p:cNvPr id="22" name="Item 3 Description">
            <a:extLst>
              <a:ext uri="{FF2B5EF4-FFF2-40B4-BE49-F238E27FC236}">
                <a16:creationId xmlns:a16="http://schemas.microsoft.com/office/drawing/2014/main" id="{D4020D8A-3B1A-B74B-82FA-D620A1F8CF10}"/>
              </a:ext>
            </a:extLst>
          </p:cNvPr>
          <p:cNvSpPr>
            <a:spLocks noGrp="1"/>
          </p:cNvSpPr>
          <p:nvPr>
            <p:ph type="body" sz="quarter" idx="12" hasCustomPrompt="1"/>
          </p:nvPr>
        </p:nvSpPr>
        <p:spPr>
          <a:xfrm>
            <a:off x="6208827" y="4870167"/>
            <a:ext cx="2528521" cy="1298781"/>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a:t>
            </a:r>
          </a:p>
        </p:txBody>
      </p:sp>
      <p:sp>
        <p:nvSpPr>
          <p:cNvPr id="16" name="Item 4 Background">
            <a:extLst>
              <a:ext uri="{FF2B5EF4-FFF2-40B4-BE49-F238E27FC236}">
                <a16:creationId xmlns:a16="http://schemas.microsoft.com/office/drawing/2014/main" id="{22901B32-8B05-6742-BFB2-C5A97B9BADDD}"/>
              </a:ext>
              <a:ext uri="{C183D7F6-B498-43B3-948B-1728B52AA6E4}">
                <adec:decorative xmlns="" xmlns:adec="http://schemas.microsoft.com/office/drawing/2017/decorative" val="1"/>
              </a:ext>
            </a:extLst>
          </p:cNvPr>
          <p:cNvSpPr/>
          <p:nvPr userDrawn="1"/>
        </p:nvSpPr>
        <p:spPr>
          <a:xfrm>
            <a:off x="9230116" y="1867764"/>
            <a:ext cx="2128838" cy="212883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tem 4 Image">
            <a:extLst>
              <a:ext uri="{FF2B5EF4-FFF2-40B4-BE49-F238E27FC236}">
                <a16:creationId xmlns:a16="http://schemas.microsoft.com/office/drawing/2014/main" id="{311D294C-9B26-8243-BEC9-7E0E41C2E57C}"/>
              </a:ext>
            </a:extLst>
          </p:cNvPr>
          <p:cNvSpPr>
            <a:spLocks noGrp="1" noChangeAspect="1"/>
          </p:cNvSpPr>
          <p:nvPr>
            <p:ph type="pic" sz="quarter" idx="17" hasCustomPrompt="1"/>
          </p:nvPr>
        </p:nvSpPr>
        <p:spPr>
          <a:xfrm>
            <a:off x="9383462" y="2005995"/>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38" name="Item 4 Title">
            <a:extLst>
              <a:ext uri="{FF2B5EF4-FFF2-40B4-BE49-F238E27FC236}">
                <a16:creationId xmlns:a16="http://schemas.microsoft.com/office/drawing/2014/main" id="{CAB18170-3840-3E4A-8377-498910D2B5A0}"/>
              </a:ext>
            </a:extLst>
          </p:cNvPr>
          <p:cNvSpPr>
            <a:spLocks noGrp="1"/>
          </p:cNvSpPr>
          <p:nvPr>
            <p:ph type="body" sz="quarter" idx="24" hasCustomPrompt="1"/>
          </p:nvPr>
        </p:nvSpPr>
        <p:spPr>
          <a:xfrm>
            <a:off x="9007231" y="4213304"/>
            <a:ext cx="2528888" cy="458016"/>
          </a:xfrm>
        </p:spPr>
        <p:txBody>
          <a:bodyPr anchor="t" anchorCtr="0">
            <a:noAutofit/>
          </a:bodyPr>
          <a:lstStyle>
            <a:lvl1pPr marL="0" indent="0" algn="ctr">
              <a:buNone/>
              <a:defRPr sz="1800" b="1">
                <a:solidFill>
                  <a:schemeClr val="tx1"/>
                </a:solidFill>
              </a:defRPr>
            </a:lvl1pPr>
          </a:lstStyle>
          <a:p>
            <a:pPr lvl="0"/>
            <a:r>
              <a:rPr lang="en-US"/>
              <a:t>Item 4</a:t>
            </a:r>
          </a:p>
        </p:txBody>
      </p:sp>
      <p:sp>
        <p:nvSpPr>
          <p:cNvPr id="23" name="Item 4 Description">
            <a:extLst>
              <a:ext uri="{FF2B5EF4-FFF2-40B4-BE49-F238E27FC236}">
                <a16:creationId xmlns:a16="http://schemas.microsoft.com/office/drawing/2014/main" id="{4E5FE6A6-82A2-0547-9581-BF9362692A82}"/>
              </a:ext>
            </a:extLst>
          </p:cNvPr>
          <p:cNvSpPr>
            <a:spLocks noGrp="1"/>
          </p:cNvSpPr>
          <p:nvPr>
            <p:ph type="body" sz="quarter" idx="13" hasCustomPrompt="1"/>
          </p:nvPr>
        </p:nvSpPr>
        <p:spPr>
          <a:xfrm>
            <a:off x="9007598" y="4870351"/>
            <a:ext cx="2528521" cy="1298781"/>
          </a:xfrm>
        </p:spPr>
        <p:txBody>
          <a:bodyPr>
            <a:noAutofit/>
          </a:bodyPr>
          <a:lstStyle>
            <a:lvl1pPr marL="0" indent="0" algn="ctr">
              <a:lnSpc>
                <a:spcPct val="100000"/>
              </a:lnSpc>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a:t>
            </a:r>
          </a:p>
        </p:txBody>
      </p:sp>
    </p:spTree>
    <p:extLst>
      <p:ext uri="{BB962C8B-B14F-4D97-AF65-F5344CB8AC3E}">
        <p14:creationId xmlns:p14="http://schemas.microsoft.com/office/powerpoint/2010/main" val="19602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Four Items - Emphasis Light">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06580E7D-9BAF-2842-B0D4-8152FF8586FD}"/>
              </a:ext>
            </a:extLst>
          </p:cNvPr>
          <p:cNvSpPr>
            <a:spLocks noGrp="1"/>
          </p:cNvSpPr>
          <p:nvPr>
            <p:ph type="title"/>
          </p:nvPr>
        </p:nvSpPr>
        <p:spPr/>
        <p:txBody>
          <a:bodyPr anchor="ctr" anchorCtr="0"/>
          <a:lstStyle>
            <a:lvl1pPr algn="l">
              <a:defRPr/>
            </a:lvl1pPr>
          </a:lstStyle>
          <a:p>
            <a:r>
              <a:rPr lang="en-US" dirty="0"/>
              <a:t>Click to edit Master title style</a:t>
            </a:r>
          </a:p>
        </p:txBody>
      </p:sp>
      <p:sp>
        <p:nvSpPr>
          <p:cNvPr id="20" name="Item 1 Background">
            <a:extLst>
              <a:ext uri="{FF2B5EF4-FFF2-40B4-BE49-F238E27FC236}">
                <a16:creationId xmlns:a16="http://schemas.microsoft.com/office/drawing/2014/main" id="{4C2835BD-EF3A-5E4B-B2FB-01215A9AFB21}"/>
              </a:ext>
              <a:ext uri="{C183D7F6-B498-43B3-948B-1728B52AA6E4}">
                <adec:decorative xmlns="" xmlns:adec="http://schemas.microsoft.com/office/drawing/2017/decorative" val="1"/>
              </a:ext>
            </a:extLst>
          </p:cNvPr>
          <p:cNvSpPr/>
          <p:nvPr userDrawn="1"/>
        </p:nvSpPr>
        <p:spPr>
          <a:xfrm>
            <a:off x="866170" y="1867764"/>
            <a:ext cx="2128838" cy="2128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tem 1 Image">
            <a:extLst>
              <a:ext uri="{FF2B5EF4-FFF2-40B4-BE49-F238E27FC236}">
                <a16:creationId xmlns:a16="http://schemas.microsoft.com/office/drawing/2014/main" id="{9D6082E7-42BF-0049-8BFD-6E592E878895}"/>
              </a:ext>
            </a:extLst>
          </p:cNvPr>
          <p:cNvSpPr>
            <a:spLocks noGrp="1" noChangeAspect="1"/>
          </p:cNvSpPr>
          <p:nvPr>
            <p:ph type="pic" sz="quarter" idx="14" hasCustomPrompt="1"/>
          </p:nvPr>
        </p:nvSpPr>
        <p:spPr>
          <a:xfrm>
            <a:off x="1016618" y="2022324"/>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27" name="Item 1 Title">
            <a:extLst>
              <a:ext uri="{FF2B5EF4-FFF2-40B4-BE49-F238E27FC236}">
                <a16:creationId xmlns:a16="http://schemas.microsoft.com/office/drawing/2014/main" id="{AB4CFF1B-9A9E-3B4C-A17E-39DA868B7C3B}"/>
              </a:ext>
            </a:extLst>
          </p:cNvPr>
          <p:cNvSpPr>
            <a:spLocks noGrp="1"/>
          </p:cNvSpPr>
          <p:nvPr>
            <p:ph type="body" sz="quarter" idx="27" hasCustomPrompt="1"/>
          </p:nvPr>
        </p:nvSpPr>
        <p:spPr>
          <a:xfrm>
            <a:off x="643285" y="4213304"/>
            <a:ext cx="2528888" cy="458016"/>
          </a:xfrm>
        </p:spPr>
        <p:txBody>
          <a:bodyPr anchor="t" anchorCtr="0">
            <a:noAutofit/>
          </a:bodyPr>
          <a:lstStyle>
            <a:lvl1pPr marL="0" indent="0" algn="ctr">
              <a:buNone/>
              <a:defRPr sz="1800" b="1">
                <a:solidFill>
                  <a:schemeClr val="tx1"/>
                </a:solidFill>
              </a:defRPr>
            </a:lvl1pPr>
          </a:lstStyle>
          <a:p>
            <a:pPr lvl="0"/>
            <a:r>
              <a:rPr lang="en-US" dirty="0"/>
              <a:t>Item 1</a:t>
            </a:r>
          </a:p>
        </p:txBody>
      </p:sp>
      <p:sp>
        <p:nvSpPr>
          <p:cNvPr id="26" name="Item 1 Description">
            <a:extLst>
              <a:ext uri="{FF2B5EF4-FFF2-40B4-BE49-F238E27FC236}">
                <a16:creationId xmlns:a16="http://schemas.microsoft.com/office/drawing/2014/main" id="{D5C59381-788D-ED45-BAFD-FA5472629DC0}"/>
              </a:ext>
            </a:extLst>
          </p:cNvPr>
          <p:cNvSpPr>
            <a:spLocks noGrp="1"/>
          </p:cNvSpPr>
          <p:nvPr>
            <p:ph type="body" sz="quarter" idx="26" hasCustomPrompt="1"/>
          </p:nvPr>
        </p:nvSpPr>
        <p:spPr>
          <a:xfrm>
            <a:off x="643285" y="4870167"/>
            <a:ext cx="2528521" cy="1298781"/>
          </a:xfrm>
        </p:spPr>
        <p:txBody>
          <a:bodyPr>
            <a:noAutofit/>
          </a:bodyPr>
          <a:lstStyle>
            <a:lvl1pPr marL="0" indent="0" algn="ctr">
              <a:lnSpc>
                <a:spcPct val="100000"/>
              </a:lnSpc>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eros ac gravida. </a:t>
            </a:r>
          </a:p>
        </p:txBody>
      </p:sp>
      <p:sp>
        <p:nvSpPr>
          <p:cNvPr id="18" name="Item 2 Background">
            <a:extLst>
              <a:ext uri="{FF2B5EF4-FFF2-40B4-BE49-F238E27FC236}">
                <a16:creationId xmlns:a16="http://schemas.microsoft.com/office/drawing/2014/main" id="{99A2BFBB-9BF0-FC4F-B644-F578B9D9BA64}"/>
              </a:ext>
              <a:ext uri="{C183D7F6-B498-43B3-948B-1728B52AA6E4}">
                <adec:decorative xmlns="" xmlns:adec="http://schemas.microsoft.com/office/drawing/2017/decorative" val="1"/>
              </a:ext>
            </a:extLst>
          </p:cNvPr>
          <p:cNvSpPr/>
          <p:nvPr userDrawn="1"/>
        </p:nvSpPr>
        <p:spPr>
          <a:xfrm>
            <a:off x="3654152" y="1867764"/>
            <a:ext cx="2128838" cy="2128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tem 2 Image">
            <a:extLst>
              <a:ext uri="{FF2B5EF4-FFF2-40B4-BE49-F238E27FC236}">
                <a16:creationId xmlns:a16="http://schemas.microsoft.com/office/drawing/2014/main" id="{39F07E1D-EFF9-4744-A2A6-8A24627D29CE}"/>
              </a:ext>
            </a:extLst>
          </p:cNvPr>
          <p:cNvSpPr>
            <a:spLocks noGrp="1" noChangeAspect="1"/>
          </p:cNvSpPr>
          <p:nvPr>
            <p:ph type="pic" sz="quarter" idx="15" hasCustomPrompt="1"/>
          </p:nvPr>
        </p:nvSpPr>
        <p:spPr>
          <a:xfrm>
            <a:off x="3791225" y="2005995"/>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32" name="Item 2 Title">
            <a:extLst>
              <a:ext uri="{FF2B5EF4-FFF2-40B4-BE49-F238E27FC236}">
                <a16:creationId xmlns:a16="http://schemas.microsoft.com/office/drawing/2014/main" id="{56F87EFD-2448-7248-A43F-A26662608DBB}"/>
              </a:ext>
            </a:extLst>
          </p:cNvPr>
          <p:cNvSpPr>
            <a:spLocks noGrp="1"/>
          </p:cNvSpPr>
          <p:nvPr>
            <p:ph type="body" sz="quarter" idx="30" hasCustomPrompt="1"/>
          </p:nvPr>
        </p:nvSpPr>
        <p:spPr>
          <a:xfrm>
            <a:off x="3431267" y="4213304"/>
            <a:ext cx="2528888" cy="458016"/>
          </a:xfrm>
        </p:spPr>
        <p:txBody>
          <a:bodyPr anchor="t" anchorCtr="0">
            <a:noAutofit/>
          </a:bodyPr>
          <a:lstStyle>
            <a:lvl1pPr marL="0" indent="0" algn="ctr">
              <a:buNone/>
              <a:defRPr sz="1800" b="1">
                <a:solidFill>
                  <a:schemeClr val="tx1"/>
                </a:solidFill>
              </a:defRPr>
            </a:lvl1pPr>
          </a:lstStyle>
          <a:p>
            <a:pPr lvl="0"/>
            <a:r>
              <a:rPr lang="en-US"/>
              <a:t>Item 2</a:t>
            </a:r>
          </a:p>
        </p:txBody>
      </p:sp>
      <p:sp>
        <p:nvSpPr>
          <p:cNvPr id="31" name="Item 2 Description">
            <a:extLst>
              <a:ext uri="{FF2B5EF4-FFF2-40B4-BE49-F238E27FC236}">
                <a16:creationId xmlns:a16="http://schemas.microsoft.com/office/drawing/2014/main" id="{7F7DF778-5DAD-DA41-A3F3-3986CBE7F498}"/>
              </a:ext>
            </a:extLst>
          </p:cNvPr>
          <p:cNvSpPr>
            <a:spLocks noGrp="1"/>
          </p:cNvSpPr>
          <p:nvPr>
            <p:ph type="body" sz="quarter" idx="29" hasCustomPrompt="1"/>
          </p:nvPr>
        </p:nvSpPr>
        <p:spPr>
          <a:xfrm>
            <a:off x="3410056" y="4870167"/>
            <a:ext cx="2528521" cy="1298781"/>
          </a:xfrm>
        </p:spPr>
        <p:txBody>
          <a:bodyPr>
            <a:noAutofit/>
          </a:bodyPr>
          <a:lstStyle>
            <a:lvl1pPr marL="0" indent="0" algn="ctr">
              <a:lnSpc>
                <a:spcPct val="100000"/>
              </a:lnSpc>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 </a:t>
            </a:r>
          </a:p>
        </p:txBody>
      </p:sp>
      <p:sp>
        <p:nvSpPr>
          <p:cNvPr id="17" name="Item 3 Background">
            <a:extLst>
              <a:ext uri="{FF2B5EF4-FFF2-40B4-BE49-F238E27FC236}">
                <a16:creationId xmlns:a16="http://schemas.microsoft.com/office/drawing/2014/main" id="{E0862D9E-0BB6-A947-9F1E-1690B89BE69A}"/>
              </a:ext>
              <a:ext uri="{C183D7F6-B498-43B3-948B-1728B52AA6E4}">
                <adec:decorative xmlns="" xmlns:adec="http://schemas.microsoft.com/office/drawing/2017/decorative" val="1"/>
              </a:ext>
            </a:extLst>
          </p:cNvPr>
          <p:cNvSpPr/>
          <p:nvPr userDrawn="1"/>
        </p:nvSpPr>
        <p:spPr>
          <a:xfrm>
            <a:off x="6442134" y="1867764"/>
            <a:ext cx="2128838" cy="2128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tem 3 Image">
            <a:extLst>
              <a:ext uri="{FF2B5EF4-FFF2-40B4-BE49-F238E27FC236}">
                <a16:creationId xmlns:a16="http://schemas.microsoft.com/office/drawing/2014/main" id="{C7D73BEE-5C9A-8945-AB70-9085A35E686C}"/>
              </a:ext>
            </a:extLst>
          </p:cNvPr>
          <p:cNvSpPr>
            <a:spLocks noGrp="1" noChangeAspect="1"/>
          </p:cNvSpPr>
          <p:nvPr>
            <p:ph type="pic" sz="quarter" idx="16" hasCustomPrompt="1"/>
          </p:nvPr>
        </p:nvSpPr>
        <p:spPr>
          <a:xfrm>
            <a:off x="6587344" y="2005995"/>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36" name="Item 3 Title">
            <a:extLst>
              <a:ext uri="{FF2B5EF4-FFF2-40B4-BE49-F238E27FC236}">
                <a16:creationId xmlns:a16="http://schemas.microsoft.com/office/drawing/2014/main" id="{A09ACB84-4544-1244-88C4-19D93FE7495F}"/>
              </a:ext>
            </a:extLst>
          </p:cNvPr>
          <p:cNvSpPr>
            <a:spLocks noGrp="1"/>
          </p:cNvSpPr>
          <p:nvPr>
            <p:ph type="body" sz="quarter" idx="22" hasCustomPrompt="1"/>
          </p:nvPr>
        </p:nvSpPr>
        <p:spPr>
          <a:xfrm>
            <a:off x="6219249" y="4213304"/>
            <a:ext cx="2528888" cy="458016"/>
          </a:xfrm>
        </p:spPr>
        <p:txBody>
          <a:bodyPr anchor="t" anchorCtr="0">
            <a:noAutofit/>
          </a:bodyPr>
          <a:lstStyle>
            <a:lvl1pPr marL="0" indent="0" algn="ctr">
              <a:buNone/>
              <a:defRPr sz="1800" b="1">
                <a:solidFill>
                  <a:schemeClr val="tx1"/>
                </a:solidFill>
              </a:defRPr>
            </a:lvl1pPr>
          </a:lstStyle>
          <a:p>
            <a:pPr lvl="0"/>
            <a:r>
              <a:rPr lang="en-US"/>
              <a:t>Item 3</a:t>
            </a:r>
          </a:p>
        </p:txBody>
      </p:sp>
      <p:sp>
        <p:nvSpPr>
          <p:cNvPr id="22" name="Item 3 Description">
            <a:extLst>
              <a:ext uri="{FF2B5EF4-FFF2-40B4-BE49-F238E27FC236}">
                <a16:creationId xmlns:a16="http://schemas.microsoft.com/office/drawing/2014/main" id="{D4020D8A-3B1A-B74B-82FA-D620A1F8CF10}"/>
              </a:ext>
            </a:extLst>
          </p:cNvPr>
          <p:cNvSpPr>
            <a:spLocks noGrp="1"/>
          </p:cNvSpPr>
          <p:nvPr>
            <p:ph type="body" sz="quarter" idx="12" hasCustomPrompt="1"/>
          </p:nvPr>
        </p:nvSpPr>
        <p:spPr>
          <a:xfrm>
            <a:off x="6208827" y="4870167"/>
            <a:ext cx="2528521" cy="1298781"/>
          </a:xfrm>
        </p:spPr>
        <p:txBody>
          <a:bodyPr>
            <a:noAutofit/>
          </a:bodyPr>
          <a:lstStyle>
            <a:lvl1pPr marL="0" indent="0" algn="ctr">
              <a:lnSpc>
                <a:spcPct val="100000"/>
              </a:lnSpc>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Lorem </a:t>
            </a:r>
            <a:r>
              <a:rPr lang="en-US" err="1"/>
              <a:t>ispum</a:t>
            </a:r>
            <a:r>
              <a:rPr lang="en-US"/>
              <a:t> dolor sit </a:t>
            </a:r>
            <a:r>
              <a:rPr lang="en-US" err="1"/>
              <a:t>amet</a:t>
            </a:r>
            <a:r>
              <a:rPr lang="en-US"/>
              <a:t>, </a:t>
            </a:r>
            <a:r>
              <a:rPr lang="en-US" err="1"/>
              <a:t>consectetur</a:t>
            </a:r>
            <a:r>
              <a:rPr lang="en-US"/>
              <a:t> </a:t>
            </a:r>
            <a:r>
              <a:rPr lang="en-US" err="1"/>
              <a:t>adoipiscing</a:t>
            </a:r>
            <a:r>
              <a:rPr lang="en-US"/>
              <a:t> </a:t>
            </a:r>
            <a:r>
              <a:rPr lang="en-US" err="1"/>
              <a:t>elit</a:t>
            </a:r>
            <a:r>
              <a:rPr lang="en-US"/>
              <a:t>. </a:t>
            </a:r>
            <a:r>
              <a:rPr lang="en-US" err="1"/>
              <a:t>Praesent</a:t>
            </a:r>
            <a:r>
              <a:rPr lang="en-US"/>
              <a:t> </a:t>
            </a:r>
            <a:r>
              <a:rPr lang="en-US" err="1"/>
              <a:t>disnissim</a:t>
            </a:r>
            <a:r>
              <a:rPr lang="en-US"/>
              <a:t> Fringilla </a:t>
            </a:r>
            <a:r>
              <a:rPr lang="en-US" err="1"/>
              <a:t>eros</a:t>
            </a:r>
            <a:r>
              <a:rPr lang="en-US"/>
              <a:t> ac gravida.</a:t>
            </a:r>
          </a:p>
        </p:txBody>
      </p:sp>
      <p:sp>
        <p:nvSpPr>
          <p:cNvPr id="16" name="Item 4 Background">
            <a:extLst>
              <a:ext uri="{FF2B5EF4-FFF2-40B4-BE49-F238E27FC236}">
                <a16:creationId xmlns:a16="http://schemas.microsoft.com/office/drawing/2014/main" id="{22901B32-8B05-6742-BFB2-C5A97B9BADDD}"/>
              </a:ext>
              <a:ext uri="{C183D7F6-B498-43B3-948B-1728B52AA6E4}">
                <adec:decorative xmlns="" xmlns:adec="http://schemas.microsoft.com/office/drawing/2017/decorative" val="1"/>
              </a:ext>
            </a:extLst>
          </p:cNvPr>
          <p:cNvSpPr/>
          <p:nvPr userDrawn="1"/>
        </p:nvSpPr>
        <p:spPr>
          <a:xfrm>
            <a:off x="9230116" y="1867764"/>
            <a:ext cx="2128838" cy="21288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tem 4 Image">
            <a:extLst>
              <a:ext uri="{FF2B5EF4-FFF2-40B4-BE49-F238E27FC236}">
                <a16:creationId xmlns:a16="http://schemas.microsoft.com/office/drawing/2014/main" id="{311D294C-9B26-8243-BEC9-7E0E41C2E57C}"/>
              </a:ext>
            </a:extLst>
          </p:cNvPr>
          <p:cNvSpPr>
            <a:spLocks noGrp="1" noChangeAspect="1"/>
          </p:cNvSpPr>
          <p:nvPr>
            <p:ph type="pic" sz="quarter" idx="17" hasCustomPrompt="1"/>
          </p:nvPr>
        </p:nvSpPr>
        <p:spPr>
          <a:xfrm>
            <a:off x="9383462" y="2005995"/>
            <a:ext cx="1827942" cy="1828800"/>
          </a:xfrm>
          <a:prstGeom prst="ellipse">
            <a:avLst/>
          </a:prstGeom>
          <a:noFill/>
        </p:spPr>
        <p:txBody>
          <a:bodyPr anchor="ctr">
            <a:normAutofit/>
          </a:bodyPr>
          <a:lstStyle>
            <a:lvl1pPr marL="0" indent="0" algn="ctr">
              <a:buNone/>
              <a:defRPr sz="2000"/>
            </a:lvl1pPr>
          </a:lstStyle>
          <a:p>
            <a:r>
              <a:rPr lang="en-US"/>
              <a:t>Picture</a:t>
            </a:r>
          </a:p>
        </p:txBody>
      </p:sp>
      <p:sp>
        <p:nvSpPr>
          <p:cNvPr id="38" name="Item 4 Title">
            <a:extLst>
              <a:ext uri="{FF2B5EF4-FFF2-40B4-BE49-F238E27FC236}">
                <a16:creationId xmlns:a16="http://schemas.microsoft.com/office/drawing/2014/main" id="{CAB18170-3840-3E4A-8377-498910D2B5A0}"/>
              </a:ext>
            </a:extLst>
          </p:cNvPr>
          <p:cNvSpPr>
            <a:spLocks noGrp="1"/>
          </p:cNvSpPr>
          <p:nvPr>
            <p:ph type="body" sz="quarter" idx="24" hasCustomPrompt="1"/>
          </p:nvPr>
        </p:nvSpPr>
        <p:spPr>
          <a:xfrm>
            <a:off x="9007231" y="4213304"/>
            <a:ext cx="2528888" cy="458016"/>
          </a:xfrm>
        </p:spPr>
        <p:txBody>
          <a:bodyPr anchor="t" anchorCtr="0">
            <a:noAutofit/>
          </a:bodyPr>
          <a:lstStyle>
            <a:lvl1pPr marL="0" indent="0" algn="ctr">
              <a:buNone/>
              <a:defRPr sz="1800" b="1">
                <a:solidFill>
                  <a:schemeClr val="tx1"/>
                </a:solidFill>
              </a:defRPr>
            </a:lvl1pPr>
          </a:lstStyle>
          <a:p>
            <a:pPr lvl="0"/>
            <a:r>
              <a:rPr lang="en-US"/>
              <a:t>Item 4</a:t>
            </a:r>
          </a:p>
        </p:txBody>
      </p:sp>
      <p:sp>
        <p:nvSpPr>
          <p:cNvPr id="23" name="Item 4 Description">
            <a:extLst>
              <a:ext uri="{FF2B5EF4-FFF2-40B4-BE49-F238E27FC236}">
                <a16:creationId xmlns:a16="http://schemas.microsoft.com/office/drawing/2014/main" id="{4E5FE6A6-82A2-0547-9581-BF9362692A82}"/>
              </a:ext>
            </a:extLst>
          </p:cNvPr>
          <p:cNvSpPr>
            <a:spLocks noGrp="1"/>
          </p:cNvSpPr>
          <p:nvPr>
            <p:ph type="body" sz="quarter" idx="13" hasCustomPrompt="1"/>
          </p:nvPr>
        </p:nvSpPr>
        <p:spPr>
          <a:xfrm>
            <a:off x="9007598" y="4870351"/>
            <a:ext cx="2528521" cy="1298781"/>
          </a:xfrm>
        </p:spPr>
        <p:txBody>
          <a:bodyPr>
            <a:noAutofit/>
          </a:bodyPr>
          <a:lstStyle>
            <a:lvl1pPr marL="0" indent="0" algn="ctr">
              <a:lnSpc>
                <a:spcPct val="100000"/>
              </a:lnSpc>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Lorem </a:t>
            </a:r>
            <a:r>
              <a:rPr lang="en-US" dirty="0" err="1"/>
              <a:t>ispum</a:t>
            </a:r>
            <a:r>
              <a:rPr lang="en-US" dirty="0"/>
              <a:t> dolor sit </a:t>
            </a:r>
            <a:r>
              <a:rPr lang="en-US" dirty="0" err="1"/>
              <a:t>amet</a:t>
            </a:r>
            <a:r>
              <a:rPr lang="en-US" dirty="0"/>
              <a:t>, </a:t>
            </a:r>
            <a:r>
              <a:rPr lang="en-US" dirty="0" err="1"/>
              <a:t>consectetur</a:t>
            </a:r>
            <a:r>
              <a:rPr lang="en-US" dirty="0"/>
              <a:t> </a:t>
            </a:r>
            <a:r>
              <a:rPr lang="en-US" dirty="0" err="1"/>
              <a:t>adoipiscing</a:t>
            </a:r>
            <a:r>
              <a:rPr lang="en-US" dirty="0"/>
              <a:t> </a:t>
            </a:r>
            <a:r>
              <a:rPr lang="en-US" dirty="0" err="1"/>
              <a:t>elit</a:t>
            </a:r>
            <a:r>
              <a:rPr lang="en-US" dirty="0"/>
              <a:t>. </a:t>
            </a:r>
            <a:r>
              <a:rPr lang="en-US" dirty="0" err="1"/>
              <a:t>Praesent</a:t>
            </a:r>
            <a:r>
              <a:rPr lang="en-US" dirty="0"/>
              <a:t> </a:t>
            </a:r>
            <a:r>
              <a:rPr lang="en-US" dirty="0" err="1"/>
              <a:t>disnissim</a:t>
            </a:r>
            <a:r>
              <a:rPr lang="en-US" dirty="0"/>
              <a:t> Fringilla eros ac gravida. </a:t>
            </a:r>
          </a:p>
        </p:txBody>
      </p:sp>
    </p:spTree>
    <p:extLst>
      <p:ext uri="{BB962C8B-B14F-4D97-AF65-F5344CB8AC3E}">
        <p14:creationId xmlns:p14="http://schemas.microsoft.com/office/powerpoint/2010/main" val="3006249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C7465"/>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CFFEB8F1-483B-514C-B786-354AEC1884A4}"/>
              </a:ext>
              <a:ext uri="{C183D7F6-B498-43B3-948B-1728B52AA6E4}">
                <adec:decorative xmlns="" xmlns:adec="http://schemas.microsoft.com/office/drawing/2017/decorative" val="1"/>
              </a:ext>
            </a:extLst>
          </p:cNvPr>
          <p:cNvPicPr>
            <a:picLocks noChangeAspect="1"/>
          </p:cNvPicPr>
          <p:nvPr userDrawn="1"/>
        </p:nvPicPr>
        <p:blipFill rotWithShape="1">
          <a:blip r:embed="rId23">
            <a:extLst>
              <a:ext uri="{96DAC541-7B7A-43D3-8B79-37D633B846F1}">
                <asvg:svgBlip xmlns="" xmlns:asvg="http://schemas.microsoft.com/office/drawing/2016/SVG/main" r:embed="rId24"/>
              </a:ext>
            </a:extLst>
          </a:blip>
          <a:srcRect b="42267"/>
          <a:stretch/>
        </p:blipFill>
        <p:spPr>
          <a:xfrm>
            <a:off x="6740938" y="2898668"/>
            <a:ext cx="5299364" cy="3959332"/>
          </a:xfrm>
          <a:prstGeom prst="rect">
            <a:avLst/>
          </a:prstGeom>
        </p:spPr>
      </p:pic>
      <p:pic>
        <p:nvPicPr>
          <p:cNvPr id="14" name="Graphic 13">
            <a:extLst>
              <a:ext uri="{FF2B5EF4-FFF2-40B4-BE49-F238E27FC236}">
                <a16:creationId xmlns:a16="http://schemas.microsoft.com/office/drawing/2014/main" id="{E81269C1-A604-8C4E-B3B9-E027AB264385}"/>
              </a:ext>
              <a:ext uri="{C183D7F6-B498-43B3-948B-1728B52AA6E4}">
                <adec:decorative xmlns="" xmlns:adec="http://schemas.microsoft.com/office/drawing/2017/decorative" val="1"/>
              </a:ext>
            </a:extLst>
          </p:cNvPr>
          <p:cNvPicPr>
            <a:picLocks noChangeAspect="1"/>
          </p:cNvPicPr>
          <p:nvPr userDrawn="1"/>
        </p:nvPicPr>
        <p:blipFill rotWithShape="1">
          <a:blip r:embed="rId25">
            <a:extLst>
              <a:ext uri="{96DAC541-7B7A-43D3-8B79-37D633B846F1}">
                <asvg:svgBlip xmlns="" xmlns:asvg="http://schemas.microsoft.com/office/drawing/2016/SVG/main" r:embed="rId26"/>
              </a:ext>
            </a:extLst>
          </a:blip>
          <a:srcRect l="12495" t="20837"/>
          <a:stretch/>
        </p:blipFill>
        <p:spPr>
          <a:xfrm flipH="1">
            <a:off x="8146540" y="0"/>
            <a:ext cx="4045459" cy="4736199"/>
          </a:xfrm>
          <a:prstGeom prst="rect">
            <a:avLst/>
          </a:prstGeom>
        </p:spPr>
      </p:pic>
      <p:pic>
        <p:nvPicPr>
          <p:cNvPr id="8" name="Picture 7">
            <a:extLst>
              <a:ext uri="{FF2B5EF4-FFF2-40B4-BE49-F238E27FC236}">
                <a16:creationId xmlns:a16="http://schemas.microsoft.com/office/drawing/2014/main" id="{827DA9B5-90DC-A746-86B9-2D1E2483222D}"/>
              </a:ext>
              <a:ext uri="{C183D7F6-B498-43B3-948B-1728B52AA6E4}">
                <adec:decorative xmlns="" xmlns:adec="http://schemas.microsoft.com/office/drawing/2017/decorative" val="1"/>
              </a:ext>
            </a:extLst>
          </p:cNvPr>
          <p:cNvPicPr>
            <a:picLocks noChangeAspect="1"/>
          </p:cNvPicPr>
          <p:nvPr userDrawn="1"/>
        </p:nvPicPr>
        <p:blipFill>
          <a:blip r:embed="rId27"/>
          <a:srcRect/>
          <a:stretch/>
        </p:blipFill>
        <p:spPr>
          <a:xfrm>
            <a:off x="10808209" y="6118760"/>
            <a:ext cx="960121" cy="378843"/>
          </a:xfrm>
          <a:prstGeom prst="rect">
            <a:avLst/>
          </a:prstGeom>
        </p:spPr>
      </p:pic>
      <p:sp>
        <p:nvSpPr>
          <p:cNvPr id="6" name="Slide Number Placeholder 5">
            <a:extLst>
              <a:ext uri="{FF2B5EF4-FFF2-40B4-BE49-F238E27FC236}">
                <a16:creationId xmlns:a16="http://schemas.microsoft.com/office/drawing/2014/main" id="{0F90CAF3-AEB4-614B-AE6C-FC4B35DA0FD4}"/>
              </a:ext>
            </a:extLst>
          </p:cNvPr>
          <p:cNvSpPr>
            <a:spLocks noGrp="1"/>
          </p:cNvSpPr>
          <p:nvPr>
            <p:ph type="sldNum" sz="quarter" idx="4"/>
          </p:nvPr>
        </p:nvSpPr>
        <p:spPr>
          <a:xfrm>
            <a:off x="838200" y="611324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51A42-07BF-F340-84C5-4B59C741AF45}" type="slidenum">
              <a:rPr lang="en-US" smtClean="0"/>
              <a:pPr/>
              <a:t>‹#›</a:t>
            </a:fld>
            <a:endParaRPr lang="en-US"/>
          </a:p>
        </p:txBody>
      </p:sp>
      <p:sp>
        <p:nvSpPr>
          <p:cNvPr id="3" name="Text Placeholder 2">
            <a:extLst>
              <a:ext uri="{FF2B5EF4-FFF2-40B4-BE49-F238E27FC236}">
                <a16:creationId xmlns:a16="http://schemas.microsoft.com/office/drawing/2014/main" id="{C648E104-FBA3-C44D-ABF9-C0DAF805A0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CAD7DCCC-08D0-0C40-95E1-75AA4CC298EB}"/>
              </a:ext>
            </a:extLst>
          </p:cNvPr>
          <p:cNvSpPr>
            <a:spLocks noGrp="1"/>
          </p:cNvSpPr>
          <p:nvPr>
            <p:ph type="title"/>
          </p:nvPr>
        </p:nvSpPr>
        <p:spPr>
          <a:xfrm>
            <a:off x="838200" y="365126"/>
            <a:ext cx="9839960" cy="1298782"/>
          </a:xfrm>
          <a:prstGeom prst="rect">
            <a:avLst/>
          </a:prstGeom>
        </p:spPr>
        <p:txBody>
          <a:bodyPr vert="horz" lIns="91440" tIns="45720" rIns="91440" bIns="45720" rtlCol="0" anchor="ctr" anchorCtr="0">
            <a:noAutofit/>
          </a:bodyPr>
          <a:lstStyle/>
          <a:p>
            <a:r>
              <a:rPr lang="en-US"/>
              <a:t>Click to edit Master title style</a:t>
            </a:r>
          </a:p>
        </p:txBody>
      </p:sp>
    </p:spTree>
    <p:extLst>
      <p:ext uri="{BB962C8B-B14F-4D97-AF65-F5344CB8AC3E}">
        <p14:creationId xmlns:p14="http://schemas.microsoft.com/office/powerpoint/2010/main" val="2333843457"/>
      </p:ext>
    </p:extLst>
  </p:cSld>
  <p:clrMap bg1="dk1" tx1="lt1" bg2="dk2" tx2="lt2" accent1="accent1" accent2="accent2" accent3="accent3" accent4="accent4" accent5="accent5" accent6="accent6" hlink="hlink" folHlink="folHlink"/>
  <p:sldLayoutIdLst>
    <p:sldLayoutId id="2147483649" r:id="rId1"/>
    <p:sldLayoutId id="2147483717" r:id="rId2"/>
    <p:sldLayoutId id="2147483650" r:id="rId3"/>
    <p:sldLayoutId id="2147483653" r:id="rId4"/>
    <p:sldLayoutId id="2147483654" r:id="rId5"/>
    <p:sldLayoutId id="2147483721" r:id="rId6"/>
    <p:sldLayoutId id="2147483660" r:id="rId7"/>
    <p:sldLayoutId id="2147483723" r:id="rId8"/>
    <p:sldLayoutId id="2147483724" r:id="rId9"/>
    <p:sldLayoutId id="2147483707" r:id="rId10"/>
    <p:sldLayoutId id="2147483676" r:id="rId11"/>
    <p:sldLayoutId id="2147483725" r:id="rId12"/>
    <p:sldLayoutId id="2147483713" r:id="rId13"/>
    <p:sldLayoutId id="2147483726" r:id="rId14"/>
    <p:sldLayoutId id="2147483656" r:id="rId15"/>
    <p:sldLayoutId id="2147483716" r:id="rId16"/>
    <p:sldLayoutId id="2147483657" r:id="rId17"/>
    <p:sldLayoutId id="2147483661" r:id="rId18"/>
    <p:sldLayoutId id="2147483655" r:id="rId19"/>
    <p:sldLayoutId id="2147483720" r:id="rId20"/>
    <p:sldLayoutId id="2147483701" r:id="rId21"/>
  </p:sldLayoutIdLst>
  <p:hf sldNum="0" hdr="0" dt="0"/>
  <p:txStyles>
    <p:title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6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8" Type="http://schemas.openxmlformats.org/officeDocument/2006/relationships/hyperlink" Target="https://www.pngall.com/3-number-png/download/26533" TargetMode="External"/><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pixabay.com/en/two-2-number-together-business-47085/" TargetMode="External"/><Relationship Id="rId5" Type="http://schemas.openxmlformats.org/officeDocument/2006/relationships/image" Target="../media/image21.png"/><Relationship Id="rId4" Type="http://schemas.openxmlformats.org/officeDocument/2006/relationships/hyperlink" Target="https://pixabay.com/en/one-circle-orange-white-number-1-3848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efiks.com/2017/11/19/how-random-forests-can-keep-you-from-decision-tree/" TargetMode="External"/><Relationship Id="rId7" Type="http://schemas.openxmlformats.org/officeDocument/2006/relationships/hyperlink" Target="https://creativecommons.org/licenses/by-nc/3.0/" TargetMode="External"/><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hyperlink" Target="https://creativecommons.org/licenses/by/3.0/" TargetMode="External"/><Relationship Id="rId5" Type="http://schemas.openxmlformats.org/officeDocument/2006/relationships/hyperlink" Target="https://www.r-craft.org/r-news/in-database-xgboost-predictions-with-r/" TargetMode="Externa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7.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hyperlink" Target="https://www.r-craft.org/r-news/evaluating-model-performance-by-building-cross-validation-from-scratch/" TargetMode="External"/><Relationship Id="rId2" Type="http://schemas.openxmlformats.org/officeDocument/2006/relationships/image" Target="../media/image33.png"/><Relationship Id="rId1" Type="http://schemas.openxmlformats.org/officeDocument/2006/relationships/slideLayout" Target="../slideLayouts/slideLayout15.xml"/><Relationship Id="rId4" Type="http://schemas.openxmlformats.org/officeDocument/2006/relationships/hyperlink" Target="https://creativecommons.org/licenses/by-nc/3.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blog.domenicomonaco.it/201903271403/che-cosa-e-explainable-ai-e-perche-e-importante/" TargetMode="External"/><Relationship Id="rId2" Type="http://schemas.openxmlformats.org/officeDocument/2006/relationships/image" Target="../media/image36.png"/><Relationship Id="rId1" Type="http://schemas.openxmlformats.org/officeDocument/2006/relationships/slideLayout" Target="../slideLayouts/slideLayout17.xml"/><Relationship Id="rId4" Type="http://schemas.openxmlformats.org/officeDocument/2006/relationships/hyperlink" Target="https://creativecommons.org/licenses/by-nc-sa/3.0/"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hyperlink" Target="https://www.pngall.com/statistics-png" TargetMode="External"/><Relationship Id="rId7" Type="http://schemas.openxmlformats.org/officeDocument/2006/relationships/hyperlink" Target="https://creativecommons.org/licenses/by-nc/3.0/" TargetMode="External"/><Relationship Id="rId2" Type="http://schemas.openxmlformats.org/officeDocument/2006/relationships/image" Target="../media/image41.png"/><Relationship Id="rId1" Type="http://schemas.openxmlformats.org/officeDocument/2006/relationships/slideLayout" Target="../slideLayouts/slideLayout11.xml"/><Relationship Id="rId6" Type="http://schemas.openxmlformats.org/officeDocument/2006/relationships/hyperlink" Target="https://creativecommons.org/licenses/by-nc-sa/3.0/" TargetMode="External"/><Relationship Id="rId5" Type="http://schemas.openxmlformats.org/officeDocument/2006/relationships/hyperlink" Target="https://www.flickr.com/photos/iiro_kaisla/15208903629/" TargetMode="External"/><Relationship Id="rId4" Type="http://schemas.openxmlformats.org/officeDocument/2006/relationships/image" Target="../media/image42.jpg"/><Relationship Id="rId9" Type="http://schemas.openxmlformats.org/officeDocument/2006/relationships/hyperlink" Target="https://pxhere.com/en/photo/1625057"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BFB714-405D-944C-9798-BA5CDD60DE67}"/>
              </a:ext>
            </a:extLst>
          </p:cNvPr>
          <p:cNvSpPr>
            <a:spLocks noGrp="1"/>
          </p:cNvSpPr>
          <p:nvPr>
            <p:ph type="ctrTitle"/>
          </p:nvPr>
        </p:nvSpPr>
        <p:spPr>
          <a:xfrm>
            <a:off x="862642" y="2104846"/>
            <a:ext cx="9805358" cy="2536166"/>
          </a:xfrm>
        </p:spPr>
        <p:txBody>
          <a:bodyPr/>
          <a:lstStyle/>
          <a:p>
            <a:r>
              <a:rPr lang="en-US" sz="5400" dirty="0">
                <a:solidFill>
                  <a:srgbClr val="59DCE3"/>
                </a:solidFill>
              </a:rPr>
              <a:t>Identifying students at risk using machine learning models in Python</a:t>
            </a:r>
            <a:endParaRPr lang="en-US" sz="4800" dirty="0">
              <a:solidFill>
                <a:srgbClr val="59DCE3"/>
              </a:solidFill>
            </a:endParaRPr>
          </a:p>
        </p:txBody>
      </p:sp>
      <p:sp>
        <p:nvSpPr>
          <p:cNvPr id="5" name="Subtitle 4">
            <a:extLst>
              <a:ext uri="{FF2B5EF4-FFF2-40B4-BE49-F238E27FC236}">
                <a16:creationId xmlns:a16="http://schemas.microsoft.com/office/drawing/2014/main" id="{DBE7470D-3B83-5D47-86B5-2FEEB4E57561}"/>
              </a:ext>
            </a:extLst>
          </p:cNvPr>
          <p:cNvSpPr>
            <a:spLocks noGrp="1"/>
          </p:cNvSpPr>
          <p:nvPr>
            <p:ph type="subTitle" idx="1"/>
          </p:nvPr>
        </p:nvSpPr>
        <p:spPr>
          <a:xfrm>
            <a:off x="1061011" y="5167223"/>
            <a:ext cx="10394867" cy="1475117"/>
          </a:xfrm>
        </p:spPr>
        <p:txBody>
          <a:bodyPr vert="horz" lIns="91440" tIns="45720" rIns="91440" bIns="45720" rtlCol="0" anchor="t">
            <a:noAutofit/>
          </a:bodyPr>
          <a:lstStyle/>
          <a:p>
            <a:r>
              <a:rPr lang="en-US" dirty="0"/>
              <a:t>Eric Yang, Melaku Woube, Nena Beecham</a:t>
            </a:r>
          </a:p>
          <a:p>
            <a:r>
              <a:rPr lang="en-US" dirty="0"/>
              <a:t>George Washington University</a:t>
            </a:r>
          </a:p>
        </p:txBody>
      </p:sp>
    </p:spTree>
    <p:extLst>
      <p:ext uri="{BB962C8B-B14F-4D97-AF65-F5344CB8AC3E}">
        <p14:creationId xmlns:p14="http://schemas.microsoft.com/office/powerpoint/2010/main" val="3146641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159329" y="1796143"/>
          <a:ext cx="8450943" cy="4359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2020390" y="570156"/>
            <a:ext cx="8164285" cy="1054250"/>
          </a:xfrm>
        </p:spPr>
        <p:txBody>
          <a:bodyPr/>
          <a:lstStyle/>
          <a:p>
            <a:r>
              <a:rPr lang="en-US" dirty="0">
                <a:solidFill>
                  <a:srgbClr val="002570"/>
                </a:solidFill>
              </a:rPr>
              <a:t> </a:t>
            </a:r>
            <a:r>
              <a:rPr lang="en-US" dirty="0">
                <a:solidFill>
                  <a:srgbClr val="FFFFFF"/>
                </a:solidFill>
              </a:rPr>
              <a:t>Data Preparations and Cleaning</a:t>
            </a:r>
            <a:r>
              <a:rPr lang="en-US" dirty="0">
                <a:solidFill>
                  <a:srgbClr val="002570"/>
                </a:solidFill>
              </a:rPr>
              <a:t> </a:t>
            </a:r>
            <a:endParaRPr lang="en-US" dirty="0"/>
          </a:p>
        </p:txBody>
      </p:sp>
    </p:spTree>
    <p:extLst>
      <p:ext uri="{BB962C8B-B14F-4D97-AF65-F5344CB8AC3E}">
        <p14:creationId xmlns:p14="http://schemas.microsoft.com/office/powerpoint/2010/main" val="294568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EAF82B-2993-B842-A500-6B020B9AB656}"/>
              </a:ext>
            </a:extLst>
          </p:cNvPr>
          <p:cNvSpPr>
            <a:spLocks noGrp="1"/>
          </p:cNvSpPr>
          <p:nvPr>
            <p:ph type="title"/>
          </p:nvPr>
        </p:nvSpPr>
        <p:spPr/>
        <p:txBody>
          <a:bodyPr/>
          <a:lstStyle/>
          <a:p>
            <a:r>
              <a:rPr lang="en-US" dirty="0"/>
              <a:t>Steps to Risk Modeling Project</a:t>
            </a:r>
          </a:p>
        </p:txBody>
      </p:sp>
      <p:pic>
        <p:nvPicPr>
          <p:cNvPr id="16" name="Picture Placeholder 15" descr="Logo, icon&#10;&#10;Description automatically generated">
            <a:extLst>
              <a:ext uri="{FF2B5EF4-FFF2-40B4-BE49-F238E27FC236}">
                <a16:creationId xmlns:a16="http://schemas.microsoft.com/office/drawing/2014/main" id="{1461F462-3781-49F3-B49A-09448268EA4A}"/>
              </a:ext>
            </a:extLst>
          </p:cNvPr>
          <p:cNvPicPr>
            <a:picLocks noGrp="1" noChangeAspect="1"/>
          </p:cNvPicPr>
          <p:nvPr>
            <p:ph type="pic" sz="quarter" idx="14"/>
          </p:nvPr>
        </p:nvPicPr>
        <p:blipFill>
          <a:blip r:embed="rId3">
            <a:extLst>
              <a:ext uri="{837473B0-CC2E-450A-ABE3-18F120FF3D39}">
                <a1611:picAttrSrcUrl xmlns="" xmlns:a1611="http://schemas.microsoft.com/office/drawing/2016/11/main" r:id="rId4"/>
              </a:ext>
            </a:extLst>
          </a:blip>
          <a:srcRect/>
          <a:stretch>
            <a:fillRect/>
          </a:stretch>
        </p:blipFill>
        <p:spPr/>
      </p:pic>
      <p:sp>
        <p:nvSpPr>
          <p:cNvPr id="10" name="Text Placeholder 9">
            <a:extLst>
              <a:ext uri="{FF2B5EF4-FFF2-40B4-BE49-F238E27FC236}">
                <a16:creationId xmlns:a16="http://schemas.microsoft.com/office/drawing/2014/main" id="{3176036D-3578-44B6-9EF2-7D4B307AF560}"/>
              </a:ext>
            </a:extLst>
          </p:cNvPr>
          <p:cNvSpPr>
            <a:spLocks noGrp="1"/>
          </p:cNvSpPr>
          <p:nvPr>
            <p:ph type="body" sz="quarter" idx="27"/>
          </p:nvPr>
        </p:nvSpPr>
        <p:spPr>
          <a:xfrm>
            <a:off x="8892207" y="4528022"/>
            <a:ext cx="2528888" cy="458016"/>
          </a:xfrm>
        </p:spPr>
        <p:txBody>
          <a:bodyPr/>
          <a:lstStyle/>
          <a:p>
            <a:r>
              <a:rPr lang="en-US" dirty="0"/>
              <a:t>Model </a:t>
            </a:r>
            <a:r>
              <a:rPr lang="en-US" dirty="0" err="1"/>
              <a:t>Explainability</a:t>
            </a:r>
            <a:endParaRPr lang="en-US" dirty="0"/>
          </a:p>
        </p:txBody>
      </p:sp>
      <p:sp>
        <p:nvSpPr>
          <p:cNvPr id="9" name="Text Placeholder 8">
            <a:extLst>
              <a:ext uri="{FF2B5EF4-FFF2-40B4-BE49-F238E27FC236}">
                <a16:creationId xmlns:a16="http://schemas.microsoft.com/office/drawing/2014/main" id="{706D7E3E-2BDA-4FDF-91C5-2A0DAACE7CF1}"/>
              </a:ext>
            </a:extLst>
          </p:cNvPr>
          <p:cNvSpPr>
            <a:spLocks noGrp="1"/>
          </p:cNvSpPr>
          <p:nvPr>
            <p:ph type="body" sz="quarter" idx="26"/>
          </p:nvPr>
        </p:nvSpPr>
        <p:spPr>
          <a:xfrm>
            <a:off x="4831739" y="4528022"/>
            <a:ext cx="2528521" cy="825500"/>
          </a:xfrm>
        </p:spPr>
        <p:txBody>
          <a:bodyPr/>
          <a:lstStyle/>
          <a:p>
            <a:r>
              <a:rPr lang="en-US" b="1" dirty="0"/>
              <a:t>Model Evaluation</a:t>
            </a:r>
          </a:p>
        </p:txBody>
      </p:sp>
      <p:pic>
        <p:nvPicPr>
          <p:cNvPr id="18" name="Picture Placeholder 17" descr="Icon&#10;&#10;Description automatically generated">
            <a:extLst>
              <a:ext uri="{FF2B5EF4-FFF2-40B4-BE49-F238E27FC236}">
                <a16:creationId xmlns:a16="http://schemas.microsoft.com/office/drawing/2014/main" id="{28925828-E7B3-4587-98EC-D7B032306EC2}"/>
              </a:ext>
            </a:extLst>
          </p:cNvPr>
          <p:cNvPicPr>
            <a:picLocks noGrp="1" noChangeAspect="1"/>
          </p:cNvPicPr>
          <p:nvPr>
            <p:ph type="pic" sz="quarter" idx="15"/>
          </p:nvPr>
        </p:nvPicPr>
        <p:blipFill>
          <a:blip r:embed="rId5">
            <a:extLst>
              <a:ext uri="{837473B0-CC2E-450A-ABE3-18F120FF3D39}">
                <a1611:picAttrSrcUrl xmlns="" xmlns:a1611="http://schemas.microsoft.com/office/drawing/2016/11/main" r:id="rId6"/>
              </a:ext>
            </a:extLst>
          </a:blip>
          <a:srcRect l="43" r="43"/>
          <a:stretch>
            <a:fillRect/>
          </a:stretch>
        </p:blipFill>
        <p:spPr>
          <a:xfrm>
            <a:off x="5182458" y="2514600"/>
            <a:ext cx="1827942" cy="1828800"/>
          </a:xfrm>
        </p:spPr>
      </p:pic>
      <p:pic>
        <p:nvPicPr>
          <p:cNvPr id="20" name="Picture Placeholder 19" descr="Logo, icon&#10;&#10;Description automatically generated">
            <a:extLst>
              <a:ext uri="{FF2B5EF4-FFF2-40B4-BE49-F238E27FC236}">
                <a16:creationId xmlns:a16="http://schemas.microsoft.com/office/drawing/2014/main" id="{ABD5B7AD-6460-4BA3-ABDD-E151CE23F0D4}"/>
              </a:ext>
            </a:extLst>
          </p:cNvPr>
          <p:cNvPicPr>
            <a:picLocks noGrp="1" noChangeAspect="1"/>
          </p:cNvPicPr>
          <p:nvPr>
            <p:ph type="pic" sz="quarter" idx="16"/>
          </p:nvPr>
        </p:nvPicPr>
        <p:blipFill>
          <a:blip r:embed="rId7">
            <a:extLst>
              <a:ext uri="{837473B0-CC2E-450A-ABE3-18F120FF3D39}">
                <a1611:picAttrSrcUrl xmlns="" xmlns:a1611="http://schemas.microsoft.com/office/drawing/2016/11/main" r:id="rId8"/>
              </a:ext>
            </a:extLst>
          </a:blip>
          <a:srcRect l="43" r="43"/>
          <a:stretch>
            <a:fillRect/>
          </a:stretch>
        </p:blipFill>
        <p:spPr/>
      </p:pic>
      <p:sp>
        <p:nvSpPr>
          <p:cNvPr id="2" name="Subtitle 1">
            <a:extLst>
              <a:ext uri="{FF2B5EF4-FFF2-40B4-BE49-F238E27FC236}">
                <a16:creationId xmlns:a16="http://schemas.microsoft.com/office/drawing/2014/main" id="{386CBBE6-3F7A-9640-8A4E-21FF0E9CB72E}"/>
              </a:ext>
            </a:extLst>
          </p:cNvPr>
          <p:cNvSpPr>
            <a:spLocks noGrp="1"/>
          </p:cNvSpPr>
          <p:nvPr>
            <p:ph type="body" sz="quarter" idx="12"/>
          </p:nvPr>
        </p:nvSpPr>
        <p:spPr>
          <a:xfrm>
            <a:off x="8820480" y="4940772"/>
            <a:ext cx="2528521" cy="825500"/>
          </a:xfrm>
        </p:spPr>
        <p:txBody>
          <a:bodyPr vert="horz" lIns="91440" tIns="45720" rIns="91440" bIns="45720" rtlCol="0" anchor="t">
            <a:noAutofit/>
          </a:bodyPr>
          <a:lstStyle/>
          <a:p>
            <a:pPr marL="285750" indent="-285750" algn="l">
              <a:buFont typeface="Arial" panose="020B0604020202020204" pitchFamily="34" charset="0"/>
              <a:buChar char="•"/>
            </a:pPr>
            <a:r>
              <a:rPr lang="en-US" sz="1600" dirty="0"/>
              <a:t>Why did my model make the predictions it made?</a:t>
            </a:r>
          </a:p>
          <a:p>
            <a:pPr marL="285750" indent="-285750" algn="l">
              <a:buFont typeface="Arial" panose="020B0604020202020204" pitchFamily="34" charset="0"/>
              <a:buChar char="•"/>
            </a:pPr>
            <a:r>
              <a:rPr lang="en-US" sz="1600" dirty="0"/>
              <a:t>Explainable AI</a:t>
            </a:r>
          </a:p>
          <a:p>
            <a:pPr marL="285750" indent="-285750" algn="l">
              <a:buFont typeface="Arial" panose="020B0604020202020204" pitchFamily="34" charset="0"/>
              <a:buChar char="•"/>
            </a:pPr>
            <a:endParaRPr lang="en-US" sz="1600" dirty="0"/>
          </a:p>
        </p:txBody>
      </p:sp>
      <p:sp>
        <p:nvSpPr>
          <p:cNvPr id="14" name="Text Placeholder 13">
            <a:extLst>
              <a:ext uri="{FF2B5EF4-FFF2-40B4-BE49-F238E27FC236}">
                <a16:creationId xmlns:a16="http://schemas.microsoft.com/office/drawing/2014/main" id="{79B74B15-C455-405F-9812-ECFC8E28C915}"/>
              </a:ext>
            </a:extLst>
          </p:cNvPr>
          <p:cNvSpPr>
            <a:spLocks noGrp="1"/>
          </p:cNvSpPr>
          <p:nvPr>
            <p:ph type="body" sz="quarter" idx="4294967295"/>
          </p:nvPr>
        </p:nvSpPr>
        <p:spPr>
          <a:xfrm>
            <a:off x="1260971" y="4528022"/>
            <a:ext cx="2528888" cy="458788"/>
          </a:xfrm>
        </p:spPr>
        <p:txBody>
          <a:bodyPr>
            <a:normAutofit/>
          </a:bodyPr>
          <a:lstStyle/>
          <a:p>
            <a:r>
              <a:rPr lang="en-US" sz="1800" b="1" dirty="0"/>
              <a:t>Model Selection</a:t>
            </a:r>
          </a:p>
        </p:txBody>
      </p:sp>
      <p:sp>
        <p:nvSpPr>
          <p:cNvPr id="13" name="Text Placeholder 12">
            <a:extLst>
              <a:ext uri="{FF2B5EF4-FFF2-40B4-BE49-F238E27FC236}">
                <a16:creationId xmlns:a16="http://schemas.microsoft.com/office/drawing/2014/main" id="{0E5F5E04-2E45-4D3C-B0E8-3444BF8B472F}"/>
              </a:ext>
            </a:extLst>
          </p:cNvPr>
          <p:cNvSpPr>
            <a:spLocks noGrp="1"/>
          </p:cNvSpPr>
          <p:nvPr>
            <p:ph type="body" sz="quarter" idx="4294967295"/>
          </p:nvPr>
        </p:nvSpPr>
        <p:spPr>
          <a:xfrm>
            <a:off x="978027" y="4888072"/>
            <a:ext cx="2528888" cy="1298575"/>
          </a:xfrm>
        </p:spPr>
        <p:txBody>
          <a:bodyPr>
            <a:normAutofit/>
          </a:bodyPr>
          <a:lstStyle/>
          <a:p>
            <a:pPr marL="285750" indent="-285750" algn="l">
              <a:buFont typeface="Arial" panose="020B0604020202020204" pitchFamily="34" charset="0"/>
              <a:buChar char="•"/>
            </a:pPr>
            <a:r>
              <a:rPr lang="en-US" sz="1600" dirty="0"/>
              <a:t>How do I know which model to choose?</a:t>
            </a:r>
          </a:p>
        </p:txBody>
      </p:sp>
      <p:sp>
        <p:nvSpPr>
          <p:cNvPr id="8" name="Text Placeholder 7">
            <a:extLst>
              <a:ext uri="{FF2B5EF4-FFF2-40B4-BE49-F238E27FC236}">
                <a16:creationId xmlns:a16="http://schemas.microsoft.com/office/drawing/2014/main" id="{230D5ECA-C770-43E1-A0EF-C8BE1A4C5BE8}"/>
              </a:ext>
            </a:extLst>
          </p:cNvPr>
          <p:cNvSpPr>
            <a:spLocks noGrp="1"/>
          </p:cNvSpPr>
          <p:nvPr>
            <p:ph type="body" sz="quarter" idx="29"/>
          </p:nvPr>
        </p:nvSpPr>
        <p:spPr>
          <a:xfrm>
            <a:off x="4710979" y="4888072"/>
            <a:ext cx="3350323" cy="825500"/>
          </a:xfrm>
        </p:spPr>
        <p:txBody>
          <a:bodyPr/>
          <a:lstStyle/>
          <a:p>
            <a:pPr marL="285750" indent="-285750" algn="l">
              <a:buFont typeface="Arial" panose="020B0604020202020204" pitchFamily="34" charset="0"/>
              <a:buChar char="•"/>
            </a:pPr>
            <a:r>
              <a:rPr lang="en-US" sz="1600" dirty="0"/>
              <a:t>How do you evaluate the predictions of your model?</a:t>
            </a:r>
          </a:p>
          <a:p>
            <a:pPr marL="285750" indent="-285750" algn="l">
              <a:buFont typeface="Arial" panose="020B0604020202020204" pitchFamily="34" charset="0"/>
              <a:buChar char="•"/>
            </a:pPr>
            <a:r>
              <a:rPr lang="en-US" sz="1600" dirty="0"/>
              <a:t>How will my model perform on new, unseen data?</a:t>
            </a:r>
          </a:p>
          <a:p>
            <a:pPr marL="285750" indent="-285750" algn="l">
              <a:buFont typeface="Arial" panose="020B0604020202020204" pitchFamily="34" charset="0"/>
              <a:buChar char="•"/>
            </a:pPr>
            <a:r>
              <a:rPr lang="en-US" sz="1600" dirty="0"/>
              <a:t>How do I improve the performance of my model?</a:t>
            </a:r>
          </a:p>
          <a:p>
            <a:pPr marL="285750" indent="-285750" algn="l">
              <a:buFont typeface="Arial" panose="020B0604020202020204" pitchFamily="34" charset="0"/>
              <a:buChar char="•"/>
            </a:pPr>
            <a:endParaRPr lang="en-US" sz="1600" dirty="0"/>
          </a:p>
          <a:p>
            <a:endParaRPr lang="en-US" sz="1600" dirty="0"/>
          </a:p>
        </p:txBody>
      </p:sp>
    </p:spTree>
    <p:extLst>
      <p:ext uri="{BB962C8B-B14F-4D97-AF65-F5344CB8AC3E}">
        <p14:creationId xmlns:p14="http://schemas.microsoft.com/office/powerpoint/2010/main" val="3867058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8812C4-754C-4F6A-84B2-7FE9C232A0E0}"/>
              </a:ext>
            </a:extLst>
          </p:cNvPr>
          <p:cNvSpPr>
            <a:spLocks noGrp="1"/>
          </p:cNvSpPr>
          <p:nvPr>
            <p:ph type="ctrTitle"/>
          </p:nvPr>
        </p:nvSpPr>
        <p:spPr/>
        <p:txBody>
          <a:bodyPr/>
          <a:lstStyle/>
          <a:p>
            <a:r>
              <a:rPr lang="en-US" dirty="0"/>
              <a:t>Part 1: Model Selection</a:t>
            </a:r>
          </a:p>
        </p:txBody>
      </p:sp>
      <p:sp>
        <p:nvSpPr>
          <p:cNvPr id="8" name="Subtitle 7">
            <a:extLst>
              <a:ext uri="{FF2B5EF4-FFF2-40B4-BE49-F238E27FC236}">
                <a16:creationId xmlns:a16="http://schemas.microsoft.com/office/drawing/2014/main" id="{6826262A-2F9E-4E8A-9D82-4B482A5D213A}"/>
              </a:ext>
            </a:extLst>
          </p:cNvPr>
          <p:cNvSpPr>
            <a:spLocks noGrp="1"/>
          </p:cNvSpPr>
          <p:nvPr>
            <p:ph type="subTitle" idx="1"/>
          </p:nvPr>
        </p:nvSpPr>
        <p:spPr/>
        <p:txBody>
          <a:bodyPr/>
          <a:lstStyle/>
          <a:p>
            <a:pPr marL="571500" indent="-571500" algn="l">
              <a:buFont typeface="Arial" panose="020B0604020202020204" pitchFamily="34" charset="0"/>
              <a:buChar char="•"/>
            </a:pPr>
            <a:r>
              <a:rPr lang="en-US" sz="4000" dirty="0"/>
              <a:t>How do I know which model to choose?</a:t>
            </a:r>
          </a:p>
        </p:txBody>
      </p:sp>
    </p:spTree>
    <p:extLst>
      <p:ext uri="{BB962C8B-B14F-4D97-AF65-F5344CB8AC3E}">
        <p14:creationId xmlns:p14="http://schemas.microsoft.com/office/powerpoint/2010/main" val="821311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20571FCB-9608-4538-B0C9-3016D836676A}"/>
              </a:ext>
            </a:extLst>
          </p:cNvPr>
          <p:cNvSpPr>
            <a:spLocks noGrp="1"/>
          </p:cNvSpPr>
          <p:nvPr>
            <p:ph type="title"/>
          </p:nvPr>
        </p:nvSpPr>
        <p:spPr/>
        <p:txBody>
          <a:bodyPr/>
          <a:lstStyle/>
          <a:p>
            <a:r>
              <a:rPr lang="en-US" dirty="0"/>
              <a:t>Selected Models for Risk Modeling</a:t>
            </a:r>
          </a:p>
        </p:txBody>
      </p:sp>
      <p:sp>
        <p:nvSpPr>
          <p:cNvPr id="41" name="Text Placeholder 40">
            <a:extLst>
              <a:ext uri="{FF2B5EF4-FFF2-40B4-BE49-F238E27FC236}">
                <a16:creationId xmlns:a16="http://schemas.microsoft.com/office/drawing/2014/main" id="{65382343-DD94-4E03-A777-9C8F9894D656}"/>
              </a:ext>
            </a:extLst>
          </p:cNvPr>
          <p:cNvSpPr>
            <a:spLocks noGrp="1"/>
          </p:cNvSpPr>
          <p:nvPr>
            <p:ph type="body" idx="1"/>
          </p:nvPr>
        </p:nvSpPr>
        <p:spPr/>
        <p:txBody>
          <a:bodyPr/>
          <a:lstStyle/>
          <a:p>
            <a:r>
              <a:rPr lang="en-US" dirty="0"/>
              <a:t>Random Forest Model</a:t>
            </a:r>
          </a:p>
        </p:txBody>
      </p:sp>
      <p:pic>
        <p:nvPicPr>
          <p:cNvPr id="38" name="Picture Placeholder 37" descr="Chart, radar chart&#10;&#10;Description automatically generated">
            <a:extLst>
              <a:ext uri="{FF2B5EF4-FFF2-40B4-BE49-F238E27FC236}">
                <a16:creationId xmlns:a16="http://schemas.microsoft.com/office/drawing/2014/main" id="{AD808FC4-9FC2-4E0F-88F8-02F354BFBF9E}"/>
              </a:ext>
            </a:extLst>
          </p:cNvPr>
          <p:cNvPicPr>
            <a:picLocks noGrp="1" noChangeAspect="1"/>
          </p:cNvPicPr>
          <p:nvPr>
            <p:ph sz="half" idx="2"/>
          </p:nvPr>
        </p:nvPicPr>
        <p:blipFill rotWithShape="1">
          <a:blip r:embed="rId2">
            <a:extLst>
              <a:ext uri="{837473B0-CC2E-450A-ABE3-18F120FF3D39}">
                <a1611:picAttrSrcUrl xmlns="" xmlns:a1611="http://schemas.microsoft.com/office/drawing/2016/11/main" r:id="rId3"/>
              </a:ext>
            </a:extLst>
          </a:blip>
          <a:stretch/>
        </p:blipFill>
        <p:spPr>
          <a:xfrm>
            <a:off x="839788" y="3231923"/>
            <a:ext cx="4984750" cy="2848428"/>
          </a:xfrm>
        </p:spPr>
      </p:pic>
      <p:sp>
        <p:nvSpPr>
          <p:cNvPr id="42" name="Text Placeholder 41">
            <a:extLst>
              <a:ext uri="{FF2B5EF4-FFF2-40B4-BE49-F238E27FC236}">
                <a16:creationId xmlns:a16="http://schemas.microsoft.com/office/drawing/2014/main" id="{9E5463B6-53B2-4C69-A242-5795A41D22E9}"/>
              </a:ext>
            </a:extLst>
          </p:cNvPr>
          <p:cNvSpPr>
            <a:spLocks noGrp="1"/>
          </p:cNvSpPr>
          <p:nvPr>
            <p:ph type="body" sz="quarter" idx="3"/>
          </p:nvPr>
        </p:nvSpPr>
        <p:spPr/>
        <p:txBody>
          <a:bodyPr/>
          <a:lstStyle/>
          <a:p>
            <a:r>
              <a:rPr lang="en-US" dirty="0" err="1"/>
              <a:t>XGBoost</a:t>
            </a:r>
            <a:r>
              <a:rPr lang="en-US" dirty="0"/>
              <a:t> Model</a:t>
            </a:r>
          </a:p>
        </p:txBody>
      </p:sp>
      <p:pic>
        <p:nvPicPr>
          <p:cNvPr id="45" name="Content Placeholder 44" descr="Diagram&#10;&#10;Description automatically generated">
            <a:extLst>
              <a:ext uri="{FF2B5EF4-FFF2-40B4-BE49-F238E27FC236}">
                <a16:creationId xmlns:a16="http://schemas.microsoft.com/office/drawing/2014/main" id="{9639C84E-A0D8-4482-B776-295F08FD15B3}"/>
              </a:ext>
            </a:extLst>
          </p:cNvPr>
          <p:cNvPicPr>
            <a:picLocks noGrp="1" noChangeAspect="1"/>
          </p:cNvPicPr>
          <p:nvPr>
            <p:ph sz="quarter" idx="4"/>
          </p:nvPr>
        </p:nvPicPr>
        <p:blipFill>
          <a:blip r:embed="rId4">
            <a:extLst>
              <a:ext uri="{837473B0-CC2E-450A-ABE3-18F120FF3D39}">
                <a1611:picAttrSrcUrl xmlns="" xmlns:a1611="http://schemas.microsoft.com/office/drawing/2016/11/main" r:id="rId5"/>
              </a:ext>
            </a:extLst>
          </a:blip>
          <a:stretch>
            <a:fillRect/>
          </a:stretch>
        </p:blipFill>
        <p:spPr>
          <a:xfrm>
            <a:off x="5960124" y="3231924"/>
            <a:ext cx="5823240" cy="2848428"/>
          </a:xfrm>
        </p:spPr>
      </p:pic>
      <p:sp>
        <p:nvSpPr>
          <p:cNvPr id="39" name="TextBox 38">
            <a:extLst>
              <a:ext uri="{FF2B5EF4-FFF2-40B4-BE49-F238E27FC236}">
                <a16:creationId xmlns:a16="http://schemas.microsoft.com/office/drawing/2014/main" id="{D653C863-1FAE-47F0-B0CF-E702F0C2B6DC}"/>
              </a:ext>
            </a:extLst>
          </p:cNvPr>
          <p:cNvSpPr txBox="1"/>
          <p:nvPr/>
        </p:nvSpPr>
        <p:spPr>
          <a:xfrm>
            <a:off x="815238" y="6080351"/>
            <a:ext cx="1827942" cy="369332"/>
          </a:xfrm>
          <a:prstGeom prst="rect">
            <a:avLst/>
          </a:prstGeom>
          <a:noFill/>
        </p:spPr>
        <p:txBody>
          <a:bodyPr wrap="square" rtlCol="0">
            <a:spAutoFit/>
          </a:bodyPr>
          <a:lstStyle/>
          <a:p>
            <a:r>
              <a:rPr lang="en-US" sz="900" dirty="0">
                <a:hlinkClick r:id="rId3" tooltip="https://sefiks.com/2017/11/19/how-random-forests-can-keep-you-from-decision-tree/"/>
              </a:rPr>
              <a:t>This Photo</a:t>
            </a:r>
            <a:r>
              <a:rPr lang="en-US" sz="900" dirty="0"/>
              <a:t> by Unknown Author is licensed under </a:t>
            </a:r>
            <a:r>
              <a:rPr lang="en-US" sz="900" dirty="0">
                <a:hlinkClick r:id="rId6" tooltip="https://creativecommons.org/licenses/by/3.0/"/>
              </a:rPr>
              <a:t>CC BY</a:t>
            </a:r>
            <a:endParaRPr lang="en-US" sz="900" dirty="0"/>
          </a:p>
        </p:txBody>
      </p:sp>
      <p:sp>
        <p:nvSpPr>
          <p:cNvPr id="46" name="TextBox 45">
            <a:extLst>
              <a:ext uri="{FF2B5EF4-FFF2-40B4-BE49-F238E27FC236}">
                <a16:creationId xmlns:a16="http://schemas.microsoft.com/office/drawing/2014/main" id="{776CC47C-CC94-43B6-92FA-45AB9C79EA02}"/>
              </a:ext>
            </a:extLst>
          </p:cNvPr>
          <p:cNvSpPr txBox="1"/>
          <p:nvPr/>
        </p:nvSpPr>
        <p:spPr>
          <a:xfrm>
            <a:off x="5849088" y="6034185"/>
            <a:ext cx="5008562" cy="230832"/>
          </a:xfrm>
          <a:prstGeom prst="rect">
            <a:avLst/>
          </a:prstGeom>
          <a:noFill/>
        </p:spPr>
        <p:txBody>
          <a:bodyPr wrap="square" rtlCol="0">
            <a:spAutoFit/>
          </a:bodyPr>
          <a:lstStyle/>
          <a:p>
            <a:r>
              <a:rPr lang="en-US" sz="900" dirty="0">
                <a:hlinkClick r:id="rId5" tooltip="https://www.r-craft.org/r-news/in-database-xgboost-predictions-with-r/"/>
              </a:rPr>
              <a:t>This Photo</a:t>
            </a:r>
            <a:r>
              <a:rPr lang="en-US" sz="900" dirty="0"/>
              <a:t> by Unknown Author is licensed under </a:t>
            </a:r>
            <a:r>
              <a:rPr lang="en-US" sz="900" dirty="0">
                <a:hlinkClick r:id="rId7" tooltip="https://creativecommons.org/licenses/by-nc/3.0/"/>
              </a:rPr>
              <a:t>CC BY-NC</a:t>
            </a:r>
            <a:endParaRPr lang="en-US" sz="900" dirty="0"/>
          </a:p>
        </p:txBody>
      </p:sp>
    </p:spTree>
    <p:extLst>
      <p:ext uri="{BB962C8B-B14F-4D97-AF65-F5344CB8AC3E}">
        <p14:creationId xmlns:p14="http://schemas.microsoft.com/office/powerpoint/2010/main" val="3281129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8812C4-754C-4F6A-84B2-7FE9C232A0E0}"/>
              </a:ext>
            </a:extLst>
          </p:cNvPr>
          <p:cNvSpPr>
            <a:spLocks noGrp="1"/>
          </p:cNvSpPr>
          <p:nvPr>
            <p:ph type="ctrTitle"/>
          </p:nvPr>
        </p:nvSpPr>
        <p:spPr/>
        <p:txBody>
          <a:bodyPr/>
          <a:lstStyle/>
          <a:p>
            <a:r>
              <a:rPr lang="en-US" dirty="0"/>
              <a:t>Part 2: Model Evaluation</a:t>
            </a:r>
          </a:p>
        </p:txBody>
      </p:sp>
      <p:sp>
        <p:nvSpPr>
          <p:cNvPr id="8" name="Subtitle 7">
            <a:extLst>
              <a:ext uri="{FF2B5EF4-FFF2-40B4-BE49-F238E27FC236}">
                <a16:creationId xmlns:a16="http://schemas.microsoft.com/office/drawing/2014/main" id="{6826262A-2F9E-4E8A-9D82-4B482A5D213A}"/>
              </a:ext>
            </a:extLst>
          </p:cNvPr>
          <p:cNvSpPr>
            <a:spLocks noGrp="1"/>
          </p:cNvSpPr>
          <p:nvPr>
            <p:ph type="subTitle" idx="1"/>
          </p:nvPr>
        </p:nvSpPr>
        <p:spPr/>
        <p:txBody>
          <a:bodyPr/>
          <a:lstStyle/>
          <a:p>
            <a:pPr marL="571500" indent="-571500" algn="l">
              <a:buFont typeface="Arial" panose="020B0604020202020204" pitchFamily="34" charset="0"/>
              <a:buChar char="•"/>
            </a:pPr>
            <a:r>
              <a:rPr lang="en-US" sz="2800" dirty="0"/>
              <a:t>How do you evaluate the predictions of your model?</a:t>
            </a:r>
          </a:p>
          <a:p>
            <a:pPr marL="571500" indent="-571500" algn="l">
              <a:buFont typeface="Arial" panose="020B0604020202020204" pitchFamily="34" charset="0"/>
              <a:buChar char="•"/>
            </a:pPr>
            <a:r>
              <a:rPr lang="en-US" sz="2800" dirty="0"/>
              <a:t>How will my model perform on new, unseen data?</a:t>
            </a:r>
          </a:p>
          <a:p>
            <a:pPr marL="571500" indent="-571500" algn="l">
              <a:buFont typeface="Arial" panose="020B0604020202020204" pitchFamily="34" charset="0"/>
              <a:buChar char="•"/>
            </a:pPr>
            <a:r>
              <a:rPr lang="en-US" sz="2800" dirty="0"/>
              <a:t>How do I improve the performance of my model?</a:t>
            </a:r>
          </a:p>
        </p:txBody>
      </p:sp>
    </p:spTree>
    <p:extLst>
      <p:ext uri="{BB962C8B-B14F-4D97-AF65-F5344CB8AC3E}">
        <p14:creationId xmlns:p14="http://schemas.microsoft.com/office/powerpoint/2010/main" val="1464605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0636323-0DA6-40F7-92AC-70BD77146403}"/>
              </a:ext>
            </a:extLst>
          </p:cNvPr>
          <p:cNvPicPr>
            <a:picLocks noChangeAspect="1"/>
          </p:cNvPicPr>
          <p:nvPr/>
        </p:nvPicPr>
        <p:blipFill>
          <a:blip r:embed="rId2"/>
          <a:stretch>
            <a:fillRect/>
          </a:stretch>
        </p:blipFill>
        <p:spPr>
          <a:xfrm>
            <a:off x="838200" y="2059657"/>
            <a:ext cx="4518652" cy="4518652"/>
          </a:xfrm>
          <a:prstGeom prst="rect">
            <a:avLst/>
          </a:prstGeom>
        </p:spPr>
      </p:pic>
      <p:pic>
        <p:nvPicPr>
          <p:cNvPr id="15" name="Picture 14" descr="Chart, waterfall chart&#10;&#10;Description automatically generated">
            <a:extLst>
              <a:ext uri="{FF2B5EF4-FFF2-40B4-BE49-F238E27FC236}">
                <a16:creationId xmlns:a16="http://schemas.microsoft.com/office/drawing/2014/main" id="{CAE6FB84-3F99-4636-9F5C-9BF5B8CC6E22}"/>
              </a:ext>
            </a:extLst>
          </p:cNvPr>
          <p:cNvPicPr>
            <a:picLocks noChangeAspect="1"/>
          </p:cNvPicPr>
          <p:nvPr/>
        </p:nvPicPr>
        <p:blipFill>
          <a:blip r:embed="rId3"/>
          <a:stretch>
            <a:fillRect/>
          </a:stretch>
        </p:blipFill>
        <p:spPr>
          <a:xfrm>
            <a:off x="6096000" y="2071335"/>
            <a:ext cx="4518652" cy="4518652"/>
          </a:xfrm>
          <a:prstGeom prst="rect">
            <a:avLst/>
          </a:prstGeom>
        </p:spPr>
      </p:pic>
      <p:sp>
        <p:nvSpPr>
          <p:cNvPr id="31" name="Title 30">
            <a:extLst>
              <a:ext uri="{FF2B5EF4-FFF2-40B4-BE49-F238E27FC236}">
                <a16:creationId xmlns:a16="http://schemas.microsoft.com/office/drawing/2014/main" id="{040E268D-211C-4596-B1E0-241AD7F15E3B}"/>
              </a:ext>
            </a:extLst>
          </p:cNvPr>
          <p:cNvSpPr>
            <a:spLocks noGrp="1"/>
          </p:cNvSpPr>
          <p:nvPr>
            <p:ph type="title"/>
          </p:nvPr>
        </p:nvSpPr>
        <p:spPr/>
        <p:txBody>
          <a:bodyPr/>
          <a:lstStyle/>
          <a:p>
            <a:r>
              <a:rPr lang="en-US" dirty="0"/>
              <a:t>Model Evaluation: Confusion Matrix</a:t>
            </a:r>
          </a:p>
        </p:txBody>
      </p:sp>
    </p:spTree>
    <p:extLst>
      <p:ext uri="{BB962C8B-B14F-4D97-AF65-F5344CB8AC3E}">
        <p14:creationId xmlns:p14="http://schemas.microsoft.com/office/powerpoint/2010/main" val="3764401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5A81F9-D370-4DEF-A7B7-764AD2394B17}"/>
              </a:ext>
            </a:extLst>
          </p:cNvPr>
          <p:cNvSpPr>
            <a:spLocks noGrp="1"/>
          </p:cNvSpPr>
          <p:nvPr>
            <p:ph type="title"/>
          </p:nvPr>
        </p:nvSpPr>
        <p:spPr/>
        <p:txBody>
          <a:bodyPr/>
          <a:lstStyle/>
          <a:p>
            <a:pPr algn="l"/>
            <a:r>
              <a:rPr lang="en-US" dirty="0"/>
              <a:t>Confusion Matrix-Based Evaluation Metrics</a:t>
            </a:r>
          </a:p>
        </p:txBody>
      </p:sp>
      <p:sp>
        <p:nvSpPr>
          <p:cNvPr id="5" name="Text Placeholder 4">
            <a:extLst>
              <a:ext uri="{FF2B5EF4-FFF2-40B4-BE49-F238E27FC236}">
                <a16:creationId xmlns:a16="http://schemas.microsoft.com/office/drawing/2014/main" id="{08C8B52F-C72E-45C1-955D-9603C45503D1}"/>
              </a:ext>
            </a:extLst>
          </p:cNvPr>
          <p:cNvSpPr>
            <a:spLocks noGrp="1"/>
          </p:cNvSpPr>
          <p:nvPr>
            <p:ph type="body" sz="half" idx="2"/>
          </p:nvPr>
        </p:nvSpPr>
        <p:spPr/>
        <p:txBody>
          <a:bodyPr/>
          <a:lstStyle/>
          <a:p>
            <a:pPr marL="342900" indent="-342900" algn="l">
              <a:buFont typeface="Arial" panose="020B0604020202020204" pitchFamily="34" charset="0"/>
              <a:buChar char="•"/>
            </a:pPr>
            <a:r>
              <a:rPr lang="en-US" i="0" dirty="0"/>
              <a:t>Accuracy metric not sufficient in measuring the performance of a model with class imbalance</a:t>
            </a:r>
          </a:p>
          <a:p>
            <a:pPr marL="342900" indent="-342900" algn="l">
              <a:buFont typeface="Arial" panose="020B0604020202020204" pitchFamily="34" charset="0"/>
              <a:buChar char="•"/>
            </a:pPr>
            <a:r>
              <a:rPr lang="en-US" i="0" dirty="0"/>
              <a:t>Appropriate evaluation metric will depend on severity of implications for false predictions </a:t>
            </a:r>
            <a:endParaRPr lang="en-US" dirty="0"/>
          </a:p>
        </p:txBody>
      </p:sp>
      <p:pic>
        <p:nvPicPr>
          <p:cNvPr id="7" name="Content Placeholder 6" descr="Text&#10;&#10;Description automatically generated">
            <a:extLst>
              <a:ext uri="{FF2B5EF4-FFF2-40B4-BE49-F238E27FC236}">
                <a16:creationId xmlns:a16="http://schemas.microsoft.com/office/drawing/2014/main" id="{1B51337C-42D7-4BC4-AD2D-3E730ABD2FC6}"/>
              </a:ext>
            </a:extLst>
          </p:cNvPr>
          <p:cNvPicPr>
            <a:picLocks noGrp="1" noChangeAspect="1"/>
          </p:cNvPicPr>
          <p:nvPr>
            <p:ph idx="1"/>
          </p:nvPr>
        </p:nvPicPr>
        <p:blipFill>
          <a:blip r:embed="rId2"/>
          <a:stretch>
            <a:fillRect/>
          </a:stretch>
        </p:blipFill>
        <p:spPr>
          <a:xfrm>
            <a:off x="5681842" y="361730"/>
            <a:ext cx="6049219" cy="1419423"/>
          </a:xfrm>
        </p:spPr>
      </p:pic>
      <p:pic>
        <p:nvPicPr>
          <p:cNvPr id="9" name="Picture 8" descr="Graphical user interface, text, application&#10;&#10;Description automatically generated">
            <a:extLst>
              <a:ext uri="{FF2B5EF4-FFF2-40B4-BE49-F238E27FC236}">
                <a16:creationId xmlns:a16="http://schemas.microsoft.com/office/drawing/2014/main" id="{6B963131-C2F2-40BC-8E6B-76AE92F2F838}"/>
              </a:ext>
            </a:extLst>
          </p:cNvPr>
          <p:cNvPicPr>
            <a:picLocks noChangeAspect="1"/>
          </p:cNvPicPr>
          <p:nvPr/>
        </p:nvPicPr>
        <p:blipFill>
          <a:blip r:embed="rId3"/>
          <a:stretch>
            <a:fillRect/>
          </a:stretch>
        </p:blipFill>
        <p:spPr>
          <a:xfrm>
            <a:off x="5421854" y="1781153"/>
            <a:ext cx="6691258" cy="1743318"/>
          </a:xfrm>
          <a:prstGeom prst="rect">
            <a:avLst/>
          </a:prstGeom>
        </p:spPr>
      </p:pic>
      <p:pic>
        <p:nvPicPr>
          <p:cNvPr id="11" name="Picture 10" descr="Text, letter&#10;&#10;Description automatically generated">
            <a:extLst>
              <a:ext uri="{FF2B5EF4-FFF2-40B4-BE49-F238E27FC236}">
                <a16:creationId xmlns:a16="http://schemas.microsoft.com/office/drawing/2014/main" id="{05BA1B44-E0F2-43BB-83B2-96FDD2C8EBC0}"/>
              </a:ext>
            </a:extLst>
          </p:cNvPr>
          <p:cNvPicPr>
            <a:picLocks noChangeAspect="1"/>
          </p:cNvPicPr>
          <p:nvPr/>
        </p:nvPicPr>
        <p:blipFill>
          <a:blip r:embed="rId4"/>
          <a:stretch>
            <a:fillRect/>
          </a:stretch>
        </p:blipFill>
        <p:spPr>
          <a:xfrm>
            <a:off x="5619922" y="3429000"/>
            <a:ext cx="6220693" cy="1343212"/>
          </a:xfrm>
          <a:prstGeom prst="rect">
            <a:avLst/>
          </a:prstGeom>
        </p:spPr>
      </p:pic>
      <p:pic>
        <p:nvPicPr>
          <p:cNvPr id="13" name="Picture 12" descr="Text&#10;&#10;Description automatically generated">
            <a:extLst>
              <a:ext uri="{FF2B5EF4-FFF2-40B4-BE49-F238E27FC236}">
                <a16:creationId xmlns:a16="http://schemas.microsoft.com/office/drawing/2014/main" id="{F304C1E8-3E5E-41CD-982D-5EDA7AB74927}"/>
              </a:ext>
            </a:extLst>
          </p:cNvPr>
          <p:cNvPicPr>
            <a:picLocks noChangeAspect="1"/>
          </p:cNvPicPr>
          <p:nvPr/>
        </p:nvPicPr>
        <p:blipFill>
          <a:blip r:embed="rId5"/>
          <a:stretch>
            <a:fillRect/>
          </a:stretch>
        </p:blipFill>
        <p:spPr>
          <a:xfrm>
            <a:off x="5572290" y="4775778"/>
            <a:ext cx="6268325" cy="1343212"/>
          </a:xfrm>
          <a:prstGeom prst="rect">
            <a:avLst/>
          </a:prstGeom>
        </p:spPr>
      </p:pic>
    </p:spTree>
    <p:extLst>
      <p:ext uri="{BB962C8B-B14F-4D97-AF65-F5344CB8AC3E}">
        <p14:creationId xmlns:p14="http://schemas.microsoft.com/office/powerpoint/2010/main" val="2624007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84946-9E53-4064-96BA-C0D7033CC802}"/>
              </a:ext>
            </a:extLst>
          </p:cNvPr>
          <p:cNvSpPr>
            <a:spLocks noGrp="1"/>
          </p:cNvSpPr>
          <p:nvPr>
            <p:ph type="title"/>
          </p:nvPr>
        </p:nvSpPr>
        <p:spPr/>
        <p:txBody>
          <a:bodyPr/>
          <a:lstStyle/>
          <a:p>
            <a:pPr algn="l"/>
            <a:r>
              <a:rPr lang="en-US" sz="2800" dirty="0"/>
              <a:t>Our Model: Classification Report and Confusion Matrix</a:t>
            </a:r>
          </a:p>
        </p:txBody>
      </p:sp>
      <p:sp>
        <p:nvSpPr>
          <p:cNvPr id="3" name="Text Placeholder 2">
            <a:extLst>
              <a:ext uri="{FF2B5EF4-FFF2-40B4-BE49-F238E27FC236}">
                <a16:creationId xmlns:a16="http://schemas.microsoft.com/office/drawing/2014/main" id="{3492CE44-B9F7-43D5-8BCD-248B3830FDDF}"/>
              </a:ext>
            </a:extLst>
          </p:cNvPr>
          <p:cNvSpPr>
            <a:spLocks noGrp="1"/>
          </p:cNvSpPr>
          <p:nvPr>
            <p:ph type="body" sz="half" idx="2"/>
          </p:nvPr>
        </p:nvSpPr>
        <p:spPr/>
        <p:txBody>
          <a:bodyPr/>
          <a:lstStyle/>
          <a:p>
            <a:pPr marL="342900" indent="-342900" algn="l" fontAlgn="base">
              <a:buFont typeface="Arial" panose="020B0604020202020204" pitchFamily="34" charset="0"/>
              <a:buChar char="•"/>
            </a:pPr>
            <a:r>
              <a:rPr lang="en-US" i="0" dirty="0"/>
              <a:t>Correctly predicted 100 of the 191 students who dropped out (52%)</a:t>
            </a:r>
          </a:p>
          <a:p>
            <a:pPr marL="342900" indent="-342900" algn="l" fontAlgn="base">
              <a:buFont typeface="Arial" panose="020B0604020202020204" pitchFamily="34" charset="0"/>
              <a:buChar char="•"/>
            </a:pPr>
            <a:r>
              <a:rPr lang="en-US" i="0" dirty="0"/>
              <a:t>Correctly predicted 1607 of the 1910 students who were retained (84%)</a:t>
            </a:r>
          </a:p>
          <a:p>
            <a:pPr marL="342900" indent="-342900" algn="l" fontAlgn="base">
              <a:buFont typeface="Arial" panose="020B0604020202020204" pitchFamily="34" charset="0"/>
              <a:buChar char="•"/>
            </a:pPr>
            <a:r>
              <a:rPr lang="en-US" i="0" dirty="0"/>
              <a:t>Focus on increasing true negative rate and decreasing false positive rate</a:t>
            </a:r>
          </a:p>
          <a:p>
            <a:pPr marL="342900" indent="-342900" algn="l">
              <a:buFont typeface="Arial" panose="020B0604020202020204" pitchFamily="34" charset="0"/>
              <a:buChar char="•"/>
            </a:pPr>
            <a:endParaRPr lang="en-US" dirty="0"/>
          </a:p>
        </p:txBody>
      </p:sp>
      <p:cxnSp>
        <p:nvCxnSpPr>
          <p:cNvPr id="6" name="Straight Connector 5">
            <a:extLst>
              <a:ext uri="{FF2B5EF4-FFF2-40B4-BE49-F238E27FC236}">
                <a16:creationId xmlns:a16="http://schemas.microsoft.com/office/drawing/2014/main" id="{7FDEF745-BE9F-4A5B-9885-1627845CE405}"/>
              </a:ext>
            </a:extLst>
          </p:cNvPr>
          <p:cNvCxnSpPr/>
          <p:nvPr/>
        </p:nvCxnSpPr>
        <p:spPr>
          <a:xfrm>
            <a:off x="6538895" y="3688010"/>
            <a:ext cx="5029200"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49C1584-7908-4454-A42C-A987BFFCA526}"/>
              </a:ext>
            </a:extLst>
          </p:cNvPr>
          <p:cNvPicPr>
            <a:picLocks noChangeAspect="1"/>
          </p:cNvPicPr>
          <p:nvPr/>
        </p:nvPicPr>
        <p:blipFill>
          <a:blip r:embed="rId2"/>
          <a:stretch>
            <a:fillRect/>
          </a:stretch>
        </p:blipFill>
        <p:spPr>
          <a:xfrm>
            <a:off x="7028099" y="263946"/>
            <a:ext cx="4050793" cy="3365079"/>
          </a:xfrm>
          <a:prstGeom prst="rect">
            <a:avLst/>
          </a:prstGeom>
        </p:spPr>
      </p:pic>
      <p:pic>
        <p:nvPicPr>
          <p:cNvPr id="5" name="Picture 4">
            <a:extLst>
              <a:ext uri="{FF2B5EF4-FFF2-40B4-BE49-F238E27FC236}">
                <a16:creationId xmlns:a16="http://schemas.microsoft.com/office/drawing/2014/main" id="{4C768385-8DD1-4F01-95B1-996DF994FC9C}"/>
              </a:ext>
            </a:extLst>
          </p:cNvPr>
          <p:cNvPicPr>
            <a:picLocks noChangeAspect="1"/>
          </p:cNvPicPr>
          <p:nvPr/>
        </p:nvPicPr>
        <p:blipFill rotWithShape="1">
          <a:blip r:embed="rId3"/>
          <a:srcRect t="-363" r="15293" b="363"/>
          <a:stretch/>
        </p:blipFill>
        <p:spPr>
          <a:xfrm>
            <a:off x="6425389" y="3746996"/>
            <a:ext cx="5256212" cy="2309847"/>
          </a:xfrm>
          <a:prstGeom prst="rect">
            <a:avLst/>
          </a:prstGeom>
        </p:spPr>
      </p:pic>
    </p:spTree>
    <p:extLst>
      <p:ext uri="{BB962C8B-B14F-4D97-AF65-F5344CB8AC3E}">
        <p14:creationId xmlns:p14="http://schemas.microsoft.com/office/powerpoint/2010/main" val="2643781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1AEB8A9-B768-4E30-BA55-D919E66873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4">
            <a:extLst>
              <a:ext uri="{FF2B5EF4-FFF2-40B4-BE49-F238E27FC236}">
                <a16:creationId xmlns:a16="http://schemas.microsoft.com/office/drawing/2014/main" id="{3F541CE4-2386-422A-B79C-24A887E25048}"/>
              </a:ext>
            </a:extLst>
          </p:cNvPr>
          <p:cNvSpPr>
            <a:spLocks noGrp="1"/>
          </p:cNvSpPr>
          <p:nvPr>
            <p:ph type="title"/>
          </p:nvPr>
        </p:nvSpPr>
        <p:spPr>
          <a:xfrm>
            <a:off x="643467" y="640080"/>
            <a:ext cx="3096427" cy="5613236"/>
          </a:xfrm>
          <a:prstGeom prst="ellipse">
            <a:avLst/>
          </a:prstGeom>
        </p:spPr>
        <p:txBody>
          <a:bodyPr vert="horz" lIns="91440" tIns="45720" rIns="91440" bIns="45720" rtlCol="0" anchor="ctr">
            <a:normAutofit/>
          </a:bodyPr>
          <a:lstStyle/>
          <a:p>
            <a:pPr algn="l">
              <a:lnSpc>
                <a:spcPct val="90000"/>
              </a:lnSpc>
            </a:pPr>
            <a:r>
              <a:rPr lang="en-US" sz="3700" kern="1200" dirty="0">
                <a:solidFill>
                  <a:srgbClr val="FFFFFF"/>
                </a:solidFill>
                <a:latin typeface="+mj-lt"/>
                <a:ea typeface="+mj-ea"/>
                <a:cs typeface="+mj-cs"/>
              </a:rPr>
              <a:t>How will my model perform on additional unseen data? </a:t>
            </a:r>
          </a:p>
        </p:txBody>
      </p:sp>
      <p:sp>
        <p:nvSpPr>
          <p:cNvPr id="7" name="Text Placeholder 6">
            <a:extLst>
              <a:ext uri="{FF2B5EF4-FFF2-40B4-BE49-F238E27FC236}">
                <a16:creationId xmlns:a16="http://schemas.microsoft.com/office/drawing/2014/main" id="{CC8266BF-D161-4716-906C-B485BFD2B19A}"/>
              </a:ext>
            </a:extLst>
          </p:cNvPr>
          <p:cNvSpPr>
            <a:spLocks noGrp="1"/>
          </p:cNvSpPr>
          <p:nvPr>
            <p:ph type="body" sz="half" idx="2"/>
          </p:nvPr>
        </p:nvSpPr>
        <p:spPr>
          <a:xfrm>
            <a:off x="4699818" y="640082"/>
            <a:ext cx="6848715" cy="2484884"/>
          </a:xfrm>
        </p:spPr>
        <p:txBody>
          <a:bodyPr vert="horz" lIns="91440" tIns="45720" rIns="91440" bIns="45720" rtlCol="0" anchor="ctr">
            <a:normAutofit/>
          </a:bodyPr>
          <a:lstStyle/>
          <a:p>
            <a:pPr marL="342900" indent="-228600" algn="l">
              <a:lnSpc>
                <a:spcPct val="90000"/>
              </a:lnSpc>
              <a:buFont typeface="Arial" panose="020B0604020202020204" pitchFamily="34" charset="0"/>
              <a:buChar char="•"/>
            </a:pPr>
            <a:r>
              <a:rPr lang="en-US" sz="2000" i="0" dirty="0"/>
              <a:t>Depending on your project, it may be difficult to access new data</a:t>
            </a:r>
          </a:p>
          <a:p>
            <a:pPr marL="342900" indent="-228600" algn="l">
              <a:lnSpc>
                <a:spcPct val="90000"/>
              </a:lnSpc>
              <a:buFont typeface="Arial" panose="020B0604020202020204" pitchFamily="34" charset="0"/>
              <a:buChar char="•"/>
            </a:pPr>
            <a:r>
              <a:rPr lang="en-US" sz="2000" b="1" i="0" dirty="0"/>
              <a:t>Cross-validation</a:t>
            </a:r>
            <a:r>
              <a:rPr lang="en-US" sz="2000" i="0" dirty="0"/>
              <a:t> provides a more accurate assessment of model performance on new, unseen data</a:t>
            </a:r>
          </a:p>
          <a:p>
            <a:pPr marL="342900" indent="-228600" algn="l">
              <a:lnSpc>
                <a:spcPct val="90000"/>
              </a:lnSpc>
              <a:buFont typeface="Arial" panose="020B0604020202020204" pitchFamily="34" charset="0"/>
              <a:buChar char="•"/>
            </a:pPr>
            <a:r>
              <a:rPr lang="en-US" sz="2000" i="0" dirty="0" err="1"/>
              <a:t>KFold</a:t>
            </a:r>
            <a:r>
              <a:rPr lang="en-US" sz="2000" i="0" dirty="0"/>
              <a:t>, Repeated </a:t>
            </a:r>
            <a:r>
              <a:rPr lang="en-US" sz="2000" i="0" dirty="0" err="1"/>
              <a:t>KFold</a:t>
            </a:r>
            <a:r>
              <a:rPr lang="en-US" sz="2000" i="0" dirty="0"/>
              <a:t>, Stratified </a:t>
            </a:r>
            <a:r>
              <a:rPr lang="en-US" sz="2000" i="0" dirty="0" err="1"/>
              <a:t>KFold</a:t>
            </a:r>
            <a:r>
              <a:rPr lang="en-US" sz="2000" i="0" dirty="0"/>
              <a:t>, Nested </a:t>
            </a:r>
          </a:p>
          <a:p>
            <a:pPr marL="342900" indent="-228600" algn="l">
              <a:lnSpc>
                <a:spcPct val="90000"/>
              </a:lnSpc>
              <a:buFont typeface="Arial" panose="020B0604020202020204" pitchFamily="34" charset="0"/>
              <a:buChar char="•"/>
            </a:pPr>
            <a:endParaRPr lang="en-US" sz="2000" i="0" dirty="0"/>
          </a:p>
        </p:txBody>
      </p:sp>
      <p:pic>
        <p:nvPicPr>
          <p:cNvPr id="9" name="Content Placeholder 8" descr="Graphical user interface&#10;&#10;Description automatically generated">
            <a:extLst>
              <a:ext uri="{FF2B5EF4-FFF2-40B4-BE49-F238E27FC236}">
                <a16:creationId xmlns:a16="http://schemas.microsoft.com/office/drawing/2014/main" id="{14ED13F1-B629-44ED-A63E-C2C7CF2E4279}"/>
              </a:ext>
            </a:extLst>
          </p:cNvPr>
          <p:cNvPicPr>
            <a:picLocks noGrp="1" noChangeAspect="1"/>
          </p:cNvPicPr>
          <p:nvPr>
            <p:ph idx="1"/>
          </p:nvPr>
        </p:nvPicPr>
        <p:blipFill>
          <a:blip r:embed="rId2">
            <a:extLst>
              <a:ext uri="{837473B0-CC2E-450A-ABE3-18F120FF3D39}">
                <a1611:picAttrSrcUrl xmlns="" xmlns:a1611="http://schemas.microsoft.com/office/drawing/2016/11/main" r:id="rId3"/>
              </a:ext>
            </a:extLst>
          </a:blip>
          <a:stretch>
            <a:fillRect/>
          </a:stretch>
        </p:blipFill>
        <p:spPr>
          <a:xfrm>
            <a:off x="5044075" y="3446698"/>
            <a:ext cx="6114679" cy="2488335"/>
          </a:xfrm>
          <a:prstGeom prst="rect">
            <a:avLst/>
          </a:prstGeom>
        </p:spPr>
      </p:pic>
      <p:sp>
        <p:nvSpPr>
          <p:cNvPr id="10" name="TextBox 9">
            <a:extLst>
              <a:ext uri="{FF2B5EF4-FFF2-40B4-BE49-F238E27FC236}">
                <a16:creationId xmlns:a16="http://schemas.microsoft.com/office/drawing/2014/main" id="{17539D7D-FB0F-48BC-B9BB-8F281CF225CE}"/>
              </a:ext>
            </a:extLst>
          </p:cNvPr>
          <p:cNvSpPr txBox="1"/>
          <p:nvPr/>
        </p:nvSpPr>
        <p:spPr>
          <a:xfrm>
            <a:off x="5044075" y="5935033"/>
            <a:ext cx="231986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www.r-craft.org/r-news/evaluating-model-performance-by-building-cross-validation-from-scratch/">
                  <a:extLst>
                    <a:ext uri="{A12FA001-AC4F-418D-AE19-62706E023703}">
                      <ahyp:hlinkClr xmlns=""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3.0/">
                  <a:extLst>
                    <a:ext uri="{A12FA001-AC4F-418D-AE19-62706E023703}">
                      <ahyp:hlinkClr xmlns="" xmlns:ahyp="http://schemas.microsoft.com/office/drawing/2018/hyperlinkcolor" val="tx"/>
                    </a:ext>
                  </a:extLst>
                </a:hlinkClick>
              </a:rPr>
              <a:t>CC BY-NC</a:t>
            </a:r>
            <a:endParaRPr lang="en-US" sz="700" dirty="0">
              <a:solidFill>
                <a:srgbClr val="FFFFFF"/>
              </a:solidFill>
            </a:endParaRPr>
          </a:p>
        </p:txBody>
      </p:sp>
    </p:spTree>
    <p:extLst>
      <p:ext uri="{BB962C8B-B14F-4D97-AF65-F5344CB8AC3E}">
        <p14:creationId xmlns:p14="http://schemas.microsoft.com/office/powerpoint/2010/main" val="3857095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CF3F30-DC0C-4720-B818-C2213A76B210}"/>
              </a:ext>
            </a:extLst>
          </p:cNvPr>
          <p:cNvSpPr>
            <a:spLocks noGrp="1"/>
          </p:cNvSpPr>
          <p:nvPr>
            <p:ph type="title"/>
          </p:nvPr>
        </p:nvSpPr>
        <p:spPr/>
        <p:txBody>
          <a:bodyPr/>
          <a:lstStyle/>
          <a:p>
            <a:pPr algn="l"/>
            <a:r>
              <a:rPr lang="en-US" dirty="0"/>
              <a:t>Results of Stratified Cross-Validation</a:t>
            </a:r>
          </a:p>
        </p:txBody>
      </p:sp>
      <p:sp>
        <p:nvSpPr>
          <p:cNvPr id="9" name="Text Placeholder 8">
            <a:extLst>
              <a:ext uri="{FF2B5EF4-FFF2-40B4-BE49-F238E27FC236}">
                <a16:creationId xmlns:a16="http://schemas.microsoft.com/office/drawing/2014/main" id="{A8513595-D0D8-4DC7-97E4-2E3AA250D35E}"/>
              </a:ext>
            </a:extLst>
          </p:cNvPr>
          <p:cNvSpPr>
            <a:spLocks noGrp="1"/>
          </p:cNvSpPr>
          <p:nvPr>
            <p:ph type="body" sz="half" idx="2"/>
          </p:nvPr>
        </p:nvSpPr>
        <p:spPr/>
        <p:txBody>
          <a:bodyPr/>
          <a:lstStyle/>
          <a:p>
            <a:pPr marL="342900" indent="-342900" algn="l">
              <a:buFont typeface="Arial" panose="020B0604020202020204" pitchFamily="34" charset="0"/>
              <a:buChar char="•"/>
            </a:pPr>
            <a:r>
              <a:rPr lang="en-US" sz="1800" i="0" dirty="0"/>
              <a:t>Chose stratified k-fold cross-validation to replicate distribution of dataset for each training fold</a:t>
            </a:r>
          </a:p>
          <a:p>
            <a:pPr marL="342900" indent="-342900" algn="l">
              <a:buFont typeface="Arial" panose="020B0604020202020204" pitchFamily="34" charset="0"/>
              <a:buChar char="•"/>
            </a:pPr>
            <a:r>
              <a:rPr lang="en-US" sz="1800" i="0" dirty="0"/>
              <a:t>Revealed slightly higher weighted recall and F1 scores</a:t>
            </a:r>
          </a:p>
          <a:p>
            <a:pPr marL="342900" indent="-342900" algn="l">
              <a:buFont typeface="Arial" panose="020B0604020202020204" pitchFamily="34" charset="0"/>
              <a:buChar char="•"/>
            </a:pPr>
            <a:r>
              <a:rPr lang="en-US" sz="1800" i="0" dirty="0"/>
              <a:t>Revealed slightly lower balanced accuracy, negative predictive value, and true negative scores</a:t>
            </a:r>
          </a:p>
          <a:p>
            <a:pPr marL="342900" indent="-342900" algn="l">
              <a:buFont typeface="Arial" panose="020B0604020202020204" pitchFamily="34" charset="0"/>
              <a:buChar char="•"/>
            </a:pPr>
            <a:endParaRPr lang="en-US" sz="1800" i="0" dirty="0"/>
          </a:p>
        </p:txBody>
      </p:sp>
      <p:graphicFrame>
        <p:nvGraphicFramePr>
          <p:cNvPr id="5" name="Table 4">
            <a:extLst>
              <a:ext uri="{FF2B5EF4-FFF2-40B4-BE49-F238E27FC236}">
                <a16:creationId xmlns:a16="http://schemas.microsoft.com/office/drawing/2014/main" id="{A75CD59E-A1DD-4535-AA55-C8E83A9B81BD}"/>
              </a:ext>
            </a:extLst>
          </p:cNvPr>
          <p:cNvGraphicFramePr>
            <a:graphicFrameLocks noGrp="1"/>
          </p:cNvGraphicFramePr>
          <p:nvPr>
            <p:extLst>
              <p:ext uri="{D42A27DB-BD31-4B8C-83A1-F6EECF244321}">
                <p14:modId xmlns:p14="http://schemas.microsoft.com/office/powerpoint/2010/main" val="3974614562"/>
              </p:ext>
            </p:extLst>
          </p:nvPr>
        </p:nvGraphicFramePr>
        <p:xfrm>
          <a:off x="5572837" y="1510463"/>
          <a:ext cx="6245996" cy="3837074"/>
        </p:xfrm>
        <a:graphic>
          <a:graphicData uri="http://schemas.openxmlformats.org/drawingml/2006/table">
            <a:tbl>
              <a:tblPr/>
              <a:tblGrid>
                <a:gridCol w="3743593">
                  <a:extLst>
                    <a:ext uri="{9D8B030D-6E8A-4147-A177-3AD203B41FA5}">
                      <a16:colId xmlns:a16="http://schemas.microsoft.com/office/drawing/2014/main" val="2581313612"/>
                    </a:ext>
                  </a:extLst>
                </a:gridCol>
                <a:gridCol w="2502403">
                  <a:extLst>
                    <a:ext uri="{9D8B030D-6E8A-4147-A177-3AD203B41FA5}">
                      <a16:colId xmlns:a16="http://schemas.microsoft.com/office/drawing/2014/main" val="3788426098"/>
                    </a:ext>
                  </a:extLst>
                </a:gridCol>
              </a:tblGrid>
              <a:tr h="1087974">
                <a:tc gridSpan="2">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rPr>
                        <a:t>Results of Stratified Cross-Validation on </a:t>
                      </a:r>
                    </a:p>
                    <a:p>
                      <a:pPr algn="ctr" rtl="0" fontAlgn="t">
                        <a:spcBef>
                          <a:spcPts val="0"/>
                        </a:spcBef>
                        <a:spcAft>
                          <a:spcPts val="0"/>
                        </a:spcAft>
                      </a:pPr>
                      <a:r>
                        <a:rPr lang="en-US" sz="1800" b="1" i="0" u="none" strike="noStrike" dirty="0">
                          <a:solidFill>
                            <a:srgbClr val="000000"/>
                          </a:solidFill>
                          <a:effectLst/>
                          <a:latin typeface="Arial" panose="020B0604020202020204" pitchFamily="34" charset="0"/>
                        </a:rPr>
                        <a:t>Original Random Forest Model</a:t>
                      </a:r>
                      <a:endParaRPr lang="en-US" sz="1800" b="1" dirty="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5CD"/>
                    </a:solidFill>
                  </a:tcPr>
                </a:tc>
                <a:tc hMerge="1">
                  <a:txBody>
                    <a:bodyPr/>
                    <a:lstStyle/>
                    <a:p>
                      <a:endParaRPr lang="en-US"/>
                    </a:p>
                  </a:txBody>
                  <a:tcPr/>
                </a:tc>
                <a:extLst>
                  <a:ext uri="{0D108BD9-81ED-4DB2-BD59-A6C34878D82A}">
                    <a16:rowId xmlns:a16="http://schemas.microsoft.com/office/drawing/2014/main" val="4152293629"/>
                  </a:ext>
                </a:extLst>
              </a:tr>
              <a:tr h="552819">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Average Balanced Accuracy Score</a:t>
                      </a:r>
                      <a:endParaRPr lang="en-US" sz="1600" b="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0.62</a:t>
                      </a:r>
                      <a:endParaRPr lang="en-U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5C5"/>
                    </a:solidFill>
                  </a:tcPr>
                </a:tc>
                <a:extLst>
                  <a:ext uri="{0D108BD9-81ED-4DB2-BD59-A6C34878D82A}">
                    <a16:rowId xmlns:a16="http://schemas.microsoft.com/office/drawing/2014/main" val="2320234036"/>
                  </a:ext>
                </a:extLst>
              </a:tr>
              <a:tr h="581114">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Average Negative Predictive Value</a:t>
                      </a:r>
                      <a:endParaRPr lang="en-US" sz="1600" b="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0.24</a:t>
                      </a:r>
                      <a:endParaRPr lang="en-U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5C5"/>
                    </a:solidFill>
                  </a:tcPr>
                </a:tc>
                <a:extLst>
                  <a:ext uri="{0D108BD9-81ED-4DB2-BD59-A6C34878D82A}">
                    <a16:rowId xmlns:a16="http://schemas.microsoft.com/office/drawing/2014/main" val="3300579832"/>
                  </a:ext>
                </a:extLst>
              </a:tr>
              <a:tr h="546943">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Average True Negative Score</a:t>
                      </a:r>
                      <a:endParaRPr lang="en-US" sz="1600" b="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0.36</a:t>
                      </a:r>
                      <a:endParaRPr lang="en-U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5C5"/>
                    </a:solidFill>
                  </a:tcPr>
                </a:tc>
                <a:extLst>
                  <a:ext uri="{0D108BD9-81ED-4DB2-BD59-A6C34878D82A}">
                    <a16:rowId xmlns:a16="http://schemas.microsoft.com/office/drawing/2014/main" val="2895842418"/>
                  </a:ext>
                </a:extLst>
              </a:tr>
              <a:tr h="521281">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Average Weighted Recall Score</a:t>
                      </a:r>
                      <a:endParaRPr lang="en-US" sz="1600" b="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0.84</a:t>
                      </a:r>
                      <a:endParaRPr lang="en-U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extLst>
                  <a:ext uri="{0D108BD9-81ED-4DB2-BD59-A6C34878D82A}">
                    <a16:rowId xmlns:a16="http://schemas.microsoft.com/office/drawing/2014/main" val="3764738463"/>
                  </a:ext>
                </a:extLst>
              </a:tr>
              <a:tr h="546943">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Average Weighted F1 Score</a:t>
                      </a:r>
                      <a:endParaRPr lang="en-US" sz="1600" b="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0.85</a:t>
                      </a:r>
                      <a:endParaRPr lang="en-U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extLst>
                  <a:ext uri="{0D108BD9-81ED-4DB2-BD59-A6C34878D82A}">
                    <a16:rowId xmlns:a16="http://schemas.microsoft.com/office/drawing/2014/main" val="270152483"/>
                  </a:ext>
                </a:extLst>
              </a:tr>
            </a:tbl>
          </a:graphicData>
        </a:graphic>
      </p:graphicFrame>
      <p:sp>
        <p:nvSpPr>
          <p:cNvPr id="6" name="Rectangle 1">
            <a:extLst>
              <a:ext uri="{FF2B5EF4-FFF2-40B4-BE49-F238E27FC236}">
                <a16:creationId xmlns:a16="http://schemas.microsoft.com/office/drawing/2014/main" id="{B73D368B-7BCA-4341-A357-2554B9BA943A}"/>
              </a:ext>
            </a:extLst>
          </p:cNvPr>
          <p:cNvSpPr>
            <a:spLocks noChangeArrowheads="1"/>
          </p:cNvSpPr>
          <p:nvPr/>
        </p:nvSpPr>
        <p:spPr bwMode="auto">
          <a:xfrm>
            <a:off x="5495925" y="2057559"/>
            <a:ext cx="10531231" cy="654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8453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2D31AE6-C487-224A-BC7B-3ED17ED65466}"/>
              </a:ext>
            </a:extLst>
          </p:cNvPr>
          <p:cNvSpPr>
            <a:spLocks noGrp="1"/>
          </p:cNvSpPr>
          <p:nvPr>
            <p:ph type="title"/>
          </p:nvPr>
        </p:nvSpPr>
        <p:spPr/>
        <p:txBody>
          <a:bodyPr/>
          <a:lstStyle/>
          <a:p>
            <a:r>
              <a:rPr lang="en-US" dirty="0"/>
              <a:t>About GWU</a:t>
            </a:r>
          </a:p>
        </p:txBody>
      </p:sp>
      <p:sp>
        <p:nvSpPr>
          <p:cNvPr id="2" name="TextBox 1"/>
          <p:cNvSpPr txBox="1"/>
          <p:nvPr/>
        </p:nvSpPr>
        <p:spPr>
          <a:xfrm>
            <a:off x="3907766" y="365126"/>
            <a:ext cx="4425351" cy="1200329"/>
          </a:xfrm>
          <a:prstGeom prst="rect">
            <a:avLst/>
          </a:prstGeom>
          <a:noFill/>
        </p:spPr>
        <p:txBody>
          <a:bodyPr wrap="square" rtlCol="0">
            <a:spAutoFit/>
          </a:bodyPr>
          <a:lstStyle/>
          <a:p>
            <a:r>
              <a:rPr lang="en-US" sz="2400" b="1" dirty="0">
                <a:solidFill>
                  <a:schemeClr val="tx2"/>
                </a:solidFill>
              </a:rPr>
              <a:t>Private research university: Doctoral Universities – Very high research activity</a:t>
            </a:r>
          </a:p>
        </p:txBody>
      </p:sp>
      <p:pic>
        <p:nvPicPr>
          <p:cNvPr id="3" name="Picture 2"/>
          <p:cNvPicPr>
            <a:picLocks noChangeAspect="1"/>
          </p:cNvPicPr>
          <p:nvPr/>
        </p:nvPicPr>
        <p:blipFill>
          <a:blip r:embed="rId3"/>
          <a:stretch>
            <a:fillRect/>
          </a:stretch>
        </p:blipFill>
        <p:spPr>
          <a:xfrm>
            <a:off x="4059271" y="2384775"/>
            <a:ext cx="2105561" cy="1399884"/>
          </a:xfrm>
          <a:prstGeom prst="rect">
            <a:avLst/>
          </a:prstGeom>
        </p:spPr>
      </p:pic>
      <p:pic>
        <p:nvPicPr>
          <p:cNvPr id="4" name="Picture 3"/>
          <p:cNvPicPr>
            <a:picLocks noChangeAspect="1"/>
          </p:cNvPicPr>
          <p:nvPr/>
        </p:nvPicPr>
        <p:blipFill>
          <a:blip r:embed="rId4"/>
          <a:stretch>
            <a:fillRect/>
          </a:stretch>
        </p:blipFill>
        <p:spPr>
          <a:xfrm>
            <a:off x="6494260" y="2316748"/>
            <a:ext cx="2133505" cy="1464968"/>
          </a:xfrm>
          <a:prstGeom prst="rect">
            <a:avLst/>
          </a:prstGeom>
        </p:spPr>
      </p:pic>
      <p:pic>
        <p:nvPicPr>
          <p:cNvPr id="5" name="Picture 4"/>
          <p:cNvPicPr>
            <a:picLocks noChangeAspect="1"/>
          </p:cNvPicPr>
          <p:nvPr/>
        </p:nvPicPr>
        <p:blipFill>
          <a:blip r:embed="rId5"/>
          <a:stretch>
            <a:fillRect/>
          </a:stretch>
        </p:blipFill>
        <p:spPr>
          <a:xfrm>
            <a:off x="8922413" y="0"/>
            <a:ext cx="3269587" cy="3890003"/>
          </a:xfrm>
          <a:prstGeom prst="rect">
            <a:avLst/>
          </a:prstGeom>
        </p:spPr>
      </p:pic>
      <p:pic>
        <p:nvPicPr>
          <p:cNvPr id="6" name="Picture 5"/>
          <p:cNvPicPr>
            <a:picLocks noChangeAspect="1"/>
          </p:cNvPicPr>
          <p:nvPr/>
        </p:nvPicPr>
        <p:blipFill>
          <a:blip r:embed="rId6"/>
          <a:stretch>
            <a:fillRect/>
          </a:stretch>
        </p:blipFill>
        <p:spPr>
          <a:xfrm>
            <a:off x="4400172" y="4140679"/>
            <a:ext cx="4331425" cy="2717321"/>
          </a:xfrm>
          <a:prstGeom prst="rect">
            <a:avLst/>
          </a:prstGeom>
        </p:spPr>
      </p:pic>
      <p:pic>
        <p:nvPicPr>
          <p:cNvPr id="7" name="Picture 6"/>
          <p:cNvPicPr>
            <a:picLocks noChangeAspect="1"/>
          </p:cNvPicPr>
          <p:nvPr/>
        </p:nvPicPr>
        <p:blipFill>
          <a:blip r:embed="rId7"/>
          <a:stretch>
            <a:fillRect/>
          </a:stretch>
        </p:blipFill>
        <p:spPr>
          <a:xfrm>
            <a:off x="1972148" y="4300823"/>
            <a:ext cx="2087123" cy="1363454"/>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4862" y="2316748"/>
            <a:ext cx="3072390" cy="1392939"/>
          </a:xfrm>
          <a:prstGeom prst="rect">
            <a:avLst/>
          </a:prstGeom>
        </p:spPr>
      </p:pic>
    </p:spTree>
    <p:extLst>
      <p:ext uri="{BB962C8B-B14F-4D97-AF65-F5344CB8AC3E}">
        <p14:creationId xmlns:p14="http://schemas.microsoft.com/office/powerpoint/2010/main" val="1069324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F82B74-4560-46CF-9868-81B8D775D420}"/>
              </a:ext>
            </a:extLst>
          </p:cNvPr>
          <p:cNvSpPr>
            <a:spLocks noGrp="1"/>
          </p:cNvSpPr>
          <p:nvPr>
            <p:ph type="title"/>
          </p:nvPr>
        </p:nvSpPr>
        <p:spPr>
          <a:xfrm>
            <a:off x="-713276" y="700481"/>
            <a:ext cx="7416080" cy="1505824"/>
          </a:xfrm>
          <a:prstGeom prst="ellipse">
            <a:avLst/>
          </a:prstGeom>
        </p:spPr>
        <p:txBody>
          <a:bodyPr vert="horz" lIns="91440" tIns="45720" rIns="91440" bIns="45720" rtlCol="0" anchor="ctr">
            <a:noAutofit/>
          </a:bodyPr>
          <a:lstStyle/>
          <a:p>
            <a:pPr algn="l">
              <a:lnSpc>
                <a:spcPct val="90000"/>
              </a:lnSpc>
            </a:pPr>
            <a:r>
              <a:rPr lang="en-US" sz="3200" kern="1200" dirty="0">
                <a:solidFill>
                  <a:schemeClr val="tx1"/>
                </a:solidFill>
                <a:latin typeface="+mj-lt"/>
                <a:ea typeface="+mj-ea"/>
                <a:cs typeface="+mj-cs"/>
              </a:rPr>
              <a:t>How do you improve your model’s performance?</a:t>
            </a:r>
          </a:p>
        </p:txBody>
      </p:sp>
      <p:sp>
        <p:nvSpPr>
          <p:cNvPr id="7" name="Text Placeholder 6">
            <a:extLst>
              <a:ext uri="{FF2B5EF4-FFF2-40B4-BE49-F238E27FC236}">
                <a16:creationId xmlns:a16="http://schemas.microsoft.com/office/drawing/2014/main" id="{CC8266BF-D161-4716-906C-B485BFD2B19A}"/>
              </a:ext>
            </a:extLst>
          </p:cNvPr>
          <p:cNvSpPr>
            <a:spLocks noGrp="1"/>
          </p:cNvSpPr>
          <p:nvPr>
            <p:ph type="body" sz="half" idx="2"/>
          </p:nvPr>
        </p:nvSpPr>
        <p:spPr>
          <a:xfrm>
            <a:off x="839788" y="2954021"/>
            <a:ext cx="3932237" cy="3335994"/>
          </a:xfrm>
        </p:spPr>
        <p:txBody>
          <a:bodyPr vert="horz" lIns="91440" tIns="45720" rIns="91440" bIns="45720" rtlCol="0" anchor="ctr">
            <a:noAutofit/>
          </a:bodyPr>
          <a:lstStyle/>
          <a:p>
            <a:pPr marL="342900" indent="-228600" algn="l">
              <a:lnSpc>
                <a:spcPct val="90000"/>
              </a:lnSpc>
              <a:buFont typeface="Arial" panose="020B0604020202020204" pitchFamily="34" charset="0"/>
              <a:buChar char="•"/>
            </a:pPr>
            <a:r>
              <a:rPr lang="en-US" sz="1800" i="0" dirty="0"/>
              <a:t>Each model has parameters that can be modified</a:t>
            </a:r>
          </a:p>
          <a:p>
            <a:pPr marL="342900" indent="-228600" algn="l">
              <a:lnSpc>
                <a:spcPct val="90000"/>
              </a:lnSpc>
              <a:buFont typeface="Arial" panose="020B0604020202020204" pitchFamily="34" charset="0"/>
              <a:buChar char="•"/>
            </a:pPr>
            <a:r>
              <a:rPr lang="en-US" sz="1800" b="1" i="0" dirty="0"/>
              <a:t>Hyperparameter tuning </a:t>
            </a:r>
            <a:r>
              <a:rPr lang="en-US" sz="1800" i="0" dirty="0"/>
              <a:t>is the process of finding the optimum value for each parameter to improve the accuracy of the model</a:t>
            </a:r>
          </a:p>
          <a:p>
            <a:pPr marL="342900" indent="-228600" algn="l">
              <a:lnSpc>
                <a:spcPct val="90000"/>
              </a:lnSpc>
              <a:buFont typeface="Arial" panose="020B0604020202020204" pitchFamily="34" charset="0"/>
              <a:buChar char="•"/>
            </a:pPr>
            <a:r>
              <a:rPr lang="en-US" sz="1800" i="0" dirty="0"/>
              <a:t>Two most popular hyperparameter tuning techniques are Grid Search and Randomized Search</a:t>
            </a:r>
          </a:p>
          <a:p>
            <a:pPr marL="342900" indent="-228600" algn="l">
              <a:lnSpc>
                <a:spcPct val="90000"/>
              </a:lnSpc>
              <a:buFont typeface="Arial" panose="020B0604020202020204" pitchFamily="34" charset="0"/>
              <a:buChar char="•"/>
            </a:pPr>
            <a:r>
              <a:rPr lang="en-US" sz="1800" b="1" i="0" dirty="0"/>
              <a:t>Grid Search: </a:t>
            </a:r>
            <a:r>
              <a:rPr lang="en-US" sz="1800" i="0" dirty="0"/>
              <a:t>More exhaustive</a:t>
            </a:r>
          </a:p>
          <a:p>
            <a:pPr marL="342900" indent="-228600" algn="l">
              <a:lnSpc>
                <a:spcPct val="90000"/>
              </a:lnSpc>
              <a:buFont typeface="Arial" panose="020B0604020202020204" pitchFamily="34" charset="0"/>
              <a:buChar char="•"/>
            </a:pPr>
            <a:r>
              <a:rPr lang="en-US" sz="1800" b="1" i="0" dirty="0"/>
              <a:t>Randomized Search:  </a:t>
            </a:r>
            <a:r>
              <a:rPr lang="en-US" sz="1800" i="0" dirty="0"/>
              <a:t>more appropriate when you have many parameters and a large dataset </a:t>
            </a:r>
          </a:p>
          <a:p>
            <a:pPr marL="342900" indent="-228600" algn="l">
              <a:lnSpc>
                <a:spcPct val="90000"/>
              </a:lnSpc>
              <a:buFont typeface="Arial" panose="020B0604020202020204" pitchFamily="34" charset="0"/>
              <a:buChar char="•"/>
            </a:pPr>
            <a:endParaRPr lang="en-US" sz="1600" i="0" dirty="0"/>
          </a:p>
          <a:p>
            <a:pPr marL="114300" indent="-228600" algn="l">
              <a:lnSpc>
                <a:spcPct val="90000"/>
              </a:lnSpc>
              <a:buFont typeface="Arial" panose="020B0604020202020204" pitchFamily="34" charset="0"/>
              <a:buChar char="•"/>
            </a:pPr>
            <a:endParaRPr lang="en-US" sz="1600" i="0" dirty="0"/>
          </a:p>
          <a:p>
            <a:pPr marL="342900" indent="-228600" algn="l">
              <a:lnSpc>
                <a:spcPct val="90000"/>
              </a:lnSpc>
              <a:buFont typeface="Arial" panose="020B0604020202020204" pitchFamily="34" charset="0"/>
              <a:buChar char="•"/>
            </a:pPr>
            <a:endParaRPr lang="en-US" sz="1600" i="0" dirty="0"/>
          </a:p>
        </p:txBody>
      </p:sp>
      <p:pic>
        <p:nvPicPr>
          <p:cNvPr id="9" name="Content Placeholder 8" descr="Text, application&#10;&#10;Description automatically generated">
            <a:extLst>
              <a:ext uri="{FF2B5EF4-FFF2-40B4-BE49-F238E27FC236}">
                <a16:creationId xmlns:a16="http://schemas.microsoft.com/office/drawing/2014/main" id="{0B9CC00F-EDBB-4F42-B404-8CA78EF91867}"/>
              </a:ext>
            </a:extLst>
          </p:cNvPr>
          <p:cNvPicPr>
            <a:picLocks noGrp="1" noChangeAspect="1"/>
          </p:cNvPicPr>
          <p:nvPr>
            <p:ph idx="1"/>
          </p:nvPr>
        </p:nvPicPr>
        <p:blipFill rotWithShape="1">
          <a:blip r:embed="rId2"/>
          <a:srcRect l="7029"/>
          <a:stretch/>
        </p:blipFill>
        <p:spPr>
          <a:xfrm>
            <a:off x="5302226" y="1478597"/>
            <a:ext cx="6889774" cy="3900805"/>
          </a:xfrm>
        </p:spPr>
      </p:pic>
    </p:spTree>
    <p:extLst>
      <p:ext uri="{BB962C8B-B14F-4D97-AF65-F5344CB8AC3E}">
        <p14:creationId xmlns:p14="http://schemas.microsoft.com/office/powerpoint/2010/main" val="474677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F82B74-4560-46CF-9868-81B8D775D420}"/>
              </a:ext>
            </a:extLst>
          </p:cNvPr>
          <p:cNvSpPr>
            <a:spLocks noGrp="1"/>
          </p:cNvSpPr>
          <p:nvPr>
            <p:ph type="title"/>
          </p:nvPr>
        </p:nvSpPr>
        <p:spPr>
          <a:prstGeom prst="ellipse">
            <a:avLst/>
          </a:prstGeom>
        </p:spPr>
        <p:txBody>
          <a:bodyPr vert="horz" lIns="91440" tIns="45720" rIns="91440" bIns="45720" rtlCol="0" anchor="ctr">
            <a:noAutofit/>
          </a:bodyPr>
          <a:lstStyle/>
          <a:p>
            <a:pPr algn="l">
              <a:lnSpc>
                <a:spcPct val="90000"/>
              </a:lnSpc>
            </a:pPr>
            <a:r>
              <a:rPr lang="en-US" sz="3400" kern="1200" dirty="0">
                <a:solidFill>
                  <a:schemeClr val="tx1"/>
                </a:solidFill>
                <a:latin typeface="+mj-lt"/>
                <a:ea typeface="+mj-ea"/>
                <a:cs typeface="+mj-cs"/>
              </a:rPr>
              <a:t>Randomized Search Results</a:t>
            </a:r>
          </a:p>
        </p:txBody>
      </p:sp>
      <p:sp>
        <p:nvSpPr>
          <p:cNvPr id="7" name="Text Placeholder 6">
            <a:extLst>
              <a:ext uri="{FF2B5EF4-FFF2-40B4-BE49-F238E27FC236}">
                <a16:creationId xmlns:a16="http://schemas.microsoft.com/office/drawing/2014/main" id="{CC8266BF-D161-4716-906C-B485BFD2B19A}"/>
              </a:ext>
            </a:extLst>
          </p:cNvPr>
          <p:cNvSpPr>
            <a:spLocks noGrp="1"/>
          </p:cNvSpPr>
          <p:nvPr>
            <p:ph type="body" sz="half" idx="2"/>
          </p:nvPr>
        </p:nvSpPr>
        <p:spPr>
          <a:xfrm>
            <a:off x="674926" y="2896510"/>
            <a:ext cx="3932237" cy="3335994"/>
          </a:xfrm>
        </p:spPr>
        <p:txBody>
          <a:bodyPr vert="horz" lIns="91440" tIns="45720" rIns="91440" bIns="45720" rtlCol="0" anchor="ctr">
            <a:noAutofit/>
          </a:bodyPr>
          <a:lstStyle/>
          <a:p>
            <a:pPr marL="342900" indent="-228600" algn="l">
              <a:lnSpc>
                <a:spcPct val="90000"/>
              </a:lnSpc>
              <a:buFont typeface="Arial" panose="020B0604020202020204" pitchFamily="34" charset="0"/>
              <a:buChar char="•"/>
            </a:pPr>
            <a:r>
              <a:rPr lang="en-US" sz="1800" i="0" dirty="0"/>
              <a:t>Correctly predicted 106 of the 191 students who dropped out (55%)</a:t>
            </a:r>
          </a:p>
          <a:p>
            <a:pPr marL="342900" indent="-228600" algn="l">
              <a:lnSpc>
                <a:spcPct val="90000"/>
              </a:lnSpc>
              <a:buFont typeface="Arial" panose="020B0604020202020204" pitchFamily="34" charset="0"/>
              <a:buChar char="•"/>
            </a:pPr>
            <a:r>
              <a:rPr lang="en-US" sz="1800" i="0" dirty="0"/>
              <a:t>Randomized Search helped increase true negative score by 16%</a:t>
            </a:r>
          </a:p>
          <a:p>
            <a:pPr marL="342900" indent="-228600" algn="l">
              <a:lnSpc>
                <a:spcPct val="90000"/>
              </a:lnSpc>
              <a:buFont typeface="Arial" panose="020B0604020202020204" pitchFamily="34" charset="0"/>
              <a:buChar char="•"/>
            </a:pPr>
            <a:r>
              <a:rPr lang="en-US" sz="1800" i="0" dirty="0"/>
              <a:t>Balanced Accuracy slightly increased as well</a:t>
            </a:r>
          </a:p>
          <a:p>
            <a:pPr marL="342900" indent="-228600" algn="l">
              <a:lnSpc>
                <a:spcPct val="90000"/>
              </a:lnSpc>
              <a:buFont typeface="Arial" panose="020B0604020202020204" pitchFamily="34" charset="0"/>
              <a:buChar char="•"/>
            </a:pPr>
            <a:r>
              <a:rPr lang="en-US" sz="1800" i="0" dirty="0"/>
              <a:t>Negative predictive value, weighted recall, and weighted F1 slightly decreased</a:t>
            </a:r>
          </a:p>
          <a:p>
            <a:pPr marL="342900" indent="-228600" algn="l">
              <a:lnSpc>
                <a:spcPct val="90000"/>
              </a:lnSpc>
              <a:buFont typeface="Arial" panose="020B0604020202020204" pitchFamily="34" charset="0"/>
              <a:buChar char="•"/>
            </a:pPr>
            <a:r>
              <a:rPr lang="en-US" sz="1800" i="0" dirty="0"/>
              <a:t>Scoring method indicated in hyperparameter tuning should be metric you want to improve </a:t>
            </a:r>
          </a:p>
          <a:p>
            <a:pPr marL="342900" indent="-228600" algn="l">
              <a:lnSpc>
                <a:spcPct val="90000"/>
              </a:lnSpc>
              <a:buFont typeface="Arial" panose="020B0604020202020204" pitchFamily="34" charset="0"/>
              <a:buChar char="•"/>
            </a:pPr>
            <a:endParaRPr lang="en-US" sz="1600" i="0" dirty="0"/>
          </a:p>
          <a:p>
            <a:pPr marL="114300" indent="-228600" algn="l">
              <a:lnSpc>
                <a:spcPct val="90000"/>
              </a:lnSpc>
              <a:buFont typeface="Arial" panose="020B0604020202020204" pitchFamily="34" charset="0"/>
              <a:buChar char="•"/>
            </a:pPr>
            <a:endParaRPr lang="en-US" sz="1600" i="0" dirty="0"/>
          </a:p>
          <a:p>
            <a:pPr marL="342900" indent="-228600" algn="l">
              <a:lnSpc>
                <a:spcPct val="90000"/>
              </a:lnSpc>
              <a:buFont typeface="Arial" panose="020B0604020202020204" pitchFamily="34" charset="0"/>
              <a:buChar char="•"/>
            </a:pPr>
            <a:endParaRPr lang="en-US" sz="1600" i="0" dirty="0"/>
          </a:p>
        </p:txBody>
      </p:sp>
      <p:graphicFrame>
        <p:nvGraphicFramePr>
          <p:cNvPr id="6" name="Table 5">
            <a:extLst>
              <a:ext uri="{FF2B5EF4-FFF2-40B4-BE49-F238E27FC236}">
                <a16:creationId xmlns:a16="http://schemas.microsoft.com/office/drawing/2014/main" id="{99E4D57B-80AD-4CB2-AC44-708EEA1AE2FD}"/>
              </a:ext>
            </a:extLst>
          </p:cNvPr>
          <p:cNvGraphicFramePr>
            <a:graphicFrameLocks noGrp="1"/>
          </p:cNvGraphicFramePr>
          <p:nvPr>
            <p:extLst>
              <p:ext uri="{D42A27DB-BD31-4B8C-83A1-F6EECF244321}">
                <p14:modId xmlns:p14="http://schemas.microsoft.com/office/powerpoint/2010/main" val="3728754797"/>
              </p:ext>
            </p:extLst>
          </p:nvPr>
        </p:nvGraphicFramePr>
        <p:xfrm>
          <a:off x="5743843" y="833120"/>
          <a:ext cx="5943600" cy="2595880"/>
        </p:xfrm>
        <a:graphic>
          <a:graphicData uri="http://schemas.openxmlformats.org/drawingml/2006/table">
            <a:tbl>
              <a:tblPr/>
              <a:tblGrid>
                <a:gridCol w="3485616">
                  <a:extLst>
                    <a:ext uri="{9D8B030D-6E8A-4147-A177-3AD203B41FA5}">
                      <a16:colId xmlns:a16="http://schemas.microsoft.com/office/drawing/2014/main" val="1354808362"/>
                    </a:ext>
                  </a:extLst>
                </a:gridCol>
                <a:gridCol w="1136591">
                  <a:extLst>
                    <a:ext uri="{9D8B030D-6E8A-4147-A177-3AD203B41FA5}">
                      <a16:colId xmlns:a16="http://schemas.microsoft.com/office/drawing/2014/main" val="2723372166"/>
                    </a:ext>
                  </a:extLst>
                </a:gridCol>
                <a:gridCol w="1321393">
                  <a:extLst>
                    <a:ext uri="{9D8B030D-6E8A-4147-A177-3AD203B41FA5}">
                      <a16:colId xmlns:a16="http://schemas.microsoft.com/office/drawing/2014/main" val="975155850"/>
                    </a:ext>
                  </a:extLst>
                </a:gridCol>
              </a:tblGrid>
              <a:tr h="266700">
                <a:tc gridSpan="3">
                  <a:txBody>
                    <a:bodyPr/>
                    <a:lstStyle/>
                    <a:p>
                      <a:pPr algn="ctr" rtl="0" fontAlgn="t">
                        <a:spcBef>
                          <a:spcPts val="0"/>
                        </a:spcBef>
                        <a:spcAft>
                          <a:spcPts val="0"/>
                        </a:spcAft>
                      </a:pPr>
                      <a:r>
                        <a:rPr lang="en-US" sz="1600" b="1" i="0" u="none" strike="noStrike" dirty="0">
                          <a:solidFill>
                            <a:srgbClr val="000000"/>
                          </a:solidFill>
                          <a:effectLst/>
                          <a:latin typeface="Arial" panose="020B0604020202020204" pitchFamily="34" charset="0"/>
                        </a:rPr>
                        <a:t>Comparison of Original Model and Tuned Model </a:t>
                      </a:r>
                      <a:endParaRPr lang="en-U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5C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54323075"/>
                  </a:ext>
                </a:extLst>
              </a:tr>
              <a:tr h="0">
                <a:tc>
                  <a:txBody>
                    <a:bodyPr/>
                    <a:lstStyle/>
                    <a:p>
                      <a:pPr rtl="0" fontAlgn="t">
                        <a:spcBef>
                          <a:spcPts val="0"/>
                        </a:spcBef>
                        <a:spcAft>
                          <a:spcPts val="0"/>
                        </a:spcAft>
                      </a:pPr>
                      <a:r>
                        <a:rPr lang="en-US" sz="1600" b="1" i="0" u="none" strike="noStrike">
                          <a:solidFill>
                            <a:srgbClr val="000000"/>
                          </a:solidFill>
                          <a:effectLst/>
                          <a:latin typeface="Arial" panose="020B0604020202020204" pitchFamily="34" charset="0"/>
                        </a:rPr>
                        <a:t>Metric</a:t>
                      </a:r>
                      <a:endParaRPr lang="en-US" sz="1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5CD"/>
                    </a:solidFill>
                  </a:tcPr>
                </a:tc>
                <a:tc>
                  <a:txBody>
                    <a:bodyPr/>
                    <a:lstStyle/>
                    <a:p>
                      <a:pPr rtl="0" fontAlgn="t">
                        <a:spcBef>
                          <a:spcPts val="0"/>
                        </a:spcBef>
                        <a:spcAft>
                          <a:spcPts val="0"/>
                        </a:spcAft>
                      </a:pPr>
                      <a:r>
                        <a:rPr lang="en-US" sz="1600" b="1" i="0" u="none" strike="noStrike" dirty="0">
                          <a:solidFill>
                            <a:srgbClr val="000000"/>
                          </a:solidFill>
                          <a:effectLst/>
                          <a:latin typeface="Arial" panose="020B0604020202020204" pitchFamily="34" charset="0"/>
                        </a:rPr>
                        <a:t>Original</a:t>
                      </a:r>
                      <a:endParaRPr lang="en-U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5CD"/>
                    </a:solidFill>
                  </a:tcPr>
                </a:tc>
                <a:tc>
                  <a:txBody>
                    <a:bodyPr/>
                    <a:lstStyle/>
                    <a:p>
                      <a:pPr rtl="0" fontAlgn="t">
                        <a:spcBef>
                          <a:spcPts val="0"/>
                        </a:spcBef>
                        <a:spcAft>
                          <a:spcPts val="0"/>
                        </a:spcAft>
                      </a:pPr>
                      <a:r>
                        <a:rPr lang="en-US" sz="1600" b="1" i="0" u="none" strike="noStrike" dirty="0">
                          <a:solidFill>
                            <a:srgbClr val="000000"/>
                          </a:solidFill>
                          <a:effectLst/>
                          <a:latin typeface="Arial" panose="020B0604020202020204" pitchFamily="34" charset="0"/>
                        </a:rPr>
                        <a:t>Tuned</a:t>
                      </a:r>
                      <a:endParaRPr lang="en-U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5CD"/>
                    </a:solidFill>
                  </a:tcPr>
                </a:tc>
                <a:extLst>
                  <a:ext uri="{0D108BD9-81ED-4DB2-BD59-A6C34878D82A}">
                    <a16:rowId xmlns:a16="http://schemas.microsoft.com/office/drawing/2014/main" val="2706334762"/>
                  </a:ext>
                </a:extLst>
              </a:tr>
              <a:tr h="0">
                <a:tc>
                  <a:txBody>
                    <a:bodyPr/>
                    <a:lstStyle/>
                    <a:p>
                      <a:pPr rtl="0" fontAlgn="t">
                        <a:spcBef>
                          <a:spcPts val="0"/>
                        </a:spcBef>
                        <a:spcAft>
                          <a:spcPts val="0"/>
                        </a:spcAft>
                      </a:pPr>
                      <a:r>
                        <a:rPr lang="en-US" sz="1600" b="0" i="0" u="none" strike="noStrike">
                          <a:solidFill>
                            <a:srgbClr val="000000"/>
                          </a:solidFill>
                          <a:effectLst/>
                          <a:latin typeface="Arial" panose="020B0604020202020204" pitchFamily="34" charset="0"/>
                        </a:rPr>
                        <a:t>Average Balanced Accuracy Score</a:t>
                      </a:r>
                      <a:endParaRPr lang="en-US" sz="16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0.62</a:t>
                      </a:r>
                      <a:endParaRPr lang="en-U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0.63</a:t>
                      </a:r>
                      <a:endParaRPr lang="en-U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0026907"/>
                  </a:ext>
                </a:extLst>
              </a:tr>
              <a:tr h="0">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Average Negative Predictive Value</a:t>
                      </a:r>
                      <a:endParaRPr lang="en-U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0.24</a:t>
                      </a:r>
                      <a:endParaRPr lang="en-U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0.22</a:t>
                      </a:r>
                      <a:endParaRPr lang="en-U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7640751"/>
                  </a:ext>
                </a:extLst>
              </a:tr>
              <a:tr h="0">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Average True Negative Score</a:t>
                      </a:r>
                      <a:endParaRPr lang="en-U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0.36</a:t>
                      </a:r>
                      <a:endParaRPr lang="en-U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5C5"/>
                    </a:solidFill>
                  </a:tcPr>
                </a:tc>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0.42</a:t>
                      </a:r>
                      <a:endParaRPr lang="en-U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extLst>
                  <a:ext uri="{0D108BD9-81ED-4DB2-BD59-A6C34878D82A}">
                    <a16:rowId xmlns:a16="http://schemas.microsoft.com/office/drawing/2014/main" val="1287797336"/>
                  </a:ext>
                </a:extLst>
              </a:tr>
              <a:tr h="0">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Average Weighted Recall Score</a:t>
                      </a:r>
                      <a:endParaRPr lang="en-U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0.84</a:t>
                      </a:r>
                      <a:endParaRPr lang="en-U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0.81</a:t>
                      </a:r>
                      <a:endParaRPr lang="en-U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9647699"/>
                  </a:ext>
                </a:extLst>
              </a:tr>
              <a:tr h="0">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Average Weighted F1</a:t>
                      </a:r>
                      <a:endParaRPr lang="en-U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F3F3"/>
                    </a:solidFill>
                  </a:tcPr>
                </a:tc>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0.85</a:t>
                      </a:r>
                      <a:endParaRPr lang="en-U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spcBef>
                          <a:spcPts val="0"/>
                        </a:spcBef>
                        <a:spcAft>
                          <a:spcPts val="0"/>
                        </a:spcAft>
                      </a:pPr>
                      <a:r>
                        <a:rPr lang="en-US" sz="1600" b="0" i="0" u="none" strike="noStrike" dirty="0">
                          <a:solidFill>
                            <a:srgbClr val="000000"/>
                          </a:solidFill>
                          <a:effectLst/>
                          <a:latin typeface="Arial" panose="020B0604020202020204" pitchFamily="34" charset="0"/>
                        </a:rPr>
                        <a:t>0.83</a:t>
                      </a:r>
                      <a:endParaRPr lang="en-US" sz="16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0789937"/>
                  </a:ext>
                </a:extLst>
              </a:tr>
            </a:tbl>
          </a:graphicData>
        </a:graphic>
      </p:graphicFrame>
      <p:sp>
        <p:nvSpPr>
          <p:cNvPr id="9" name="Rectangle 3">
            <a:extLst>
              <a:ext uri="{FF2B5EF4-FFF2-40B4-BE49-F238E27FC236}">
                <a16:creationId xmlns:a16="http://schemas.microsoft.com/office/drawing/2014/main" id="{3F83461A-0E12-490E-8A70-B53950CAD242}"/>
              </a:ext>
            </a:extLst>
          </p:cNvPr>
          <p:cNvSpPr>
            <a:spLocks noChangeArrowheads="1"/>
          </p:cNvSpPr>
          <p:nvPr/>
        </p:nvSpPr>
        <p:spPr bwMode="auto">
          <a:xfrm>
            <a:off x="5829300" y="15113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06E533D0-E0D7-4B6B-BE1D-98B6755718DB}"/>
              </a:ext>
            </a:extLst>
          </p:cNvPr>
          <p:cNvPicPr>
            <a:picLocks noChangeAspect="1"/>
          </p:cNvPicPr>
          <p:nvPr/>
        </p:nvPicPr>
        <p:blipFill>
          <a:blip r:embed="rId2"/>
          <a:stretch>
            <a:fillRect/>
          </a:stretch>
        </p:blipFill>
        <p:spPr>
          <a:xfrm>
            <a:off x="9111464" y="3684597"/>
            <a:ext cx="2956711" cy="2428396"/>
          </a:xfrm>
          <a:prstGeom prst="rect">
            <a:avLst/>
          </a:prstGeom>
        </p:spPr>
      </p:pic>
      <p:pic>
        <p:nvPicPr>
          <p:cNvPr id="8" name="Picture 7">
            <a:extLst>
              <a:ext uri="{FF2B5EF4-FFF2-40B4-BE49-F238E27FC236}">
                <a16:creationId xmlns:a16="http://schemas.microsoft.com/office/drawing/2014/main" id="{A3EFCF0B-453D-4E13-AFA8-9DA46F69F44D}"/>
              </a:ext>
            </a:extLst>
          </p:cNvPr>
          <p:cNvPicPr>
            <a:picLocks noChangeAspect="1"/>
          </p:cNvPicPr>
          <p:nvPr/>
        </p:nvPicPr>
        <p:blipFill>
          <a:blip r:embed="rId3"/>
          <a:stretch>
            <a:fillRect/>
          </a:stretch>
        </p:blipFill>
        <p:spPr>
          <a:xfrm>
            <a:off x="5457158" y="3684597"/>
            <a:ext cx="2956711" cy="2456202"/>
          </a:xfrm>
          <a:prstGeom prst="rect">
            <a:avLst/>
          </a:prstGeom>
        </p:spPr>
      </p:pic>
    </p:spTree>
    <p:extLst>
      <p:ext uri="{BB962C8B-B14F-4D97-AF65-F5344CB8AC3E}">
        <p14:creationId xmlns:p14="http://schemas.microsoft.com/office/powerpoint/2010/main" val="2035969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F8812C4-754C-4F6A-84B2-7FE9C232A0E0}"/>
              </a:ext>
            </a:extLst>
          </p:cNvPr>
          <p:cNvSpPr>
            <a:spLocks noGrp="1"/>
          </p:cNvSpPr>
          <p:nvPr>
            <p:ph type="ctrTitle"/>
          </p:nvPr>
        </p:nvSpPr>
        <p:spPr/>
        <p:txBody>
          <a:bodyPr/>
          <a:lstStyle/>
          <a:p>
            <a:r>
              <a:rPr lang="en-US" dirty="0"/>
              <a:t>Part 3: Model </a:t>
            </a:r>
            <a:r>
              <a:rPr lang="en-US" dirty="0" err="1"/>
              <a:t>Explainability</a:t>
            </a:r>
            <a:endParaRPr lang="en-US" dirty="0"/>
          </a:p>
        </p:txBody>
      </p:sp>
      <p:sp>
        <p:nvSpPr>
          <p:cNvPr id="8" name="Subtitle 7">
            <a:extLst>
              <a:ext uri="{FF2B5EF4-FFF2-40B4-BE49-F238E27FC236}">
                <a16:creationId xmlns:a16="http://schemas.microsoft.com/office/drawing/2014/main" id="{6826262A-2F9E-4E8A-9D82-4B482A5D213A}"/>
              </a:ext>
            </a:extLst>
          </p:cNvPr>
          <p:cNvSpPr>
            <a:spLocks noGrp="1"/>
          </p:cNvSpPr>
          <p:nvPr>
            <p:ph type="subTitle" idx="1"/>
          </p:nvPr>
        </p:nvSpPr>
        <p:spPr/>
        <p:txBody>
          <a:bodyPr/>
          <a:lstStyle/>
          <a:p>
            <a:pPr marL="571500" indent="-571500" algn="l">
              <a:buFont typeface="Arial" panose="020B0604020202020204" pitchFamily="34" charset="0"/>
              <a:buChar char="•"/>
            </a:pPr>
            <a:r>
              <a:rPr lang="en-US" sz="4000" dirty="0"/>
              <a:t>Why did my model make the predictions that it made?</a:t>
            </a:r>
          </a:p>
        </p:txBody>
      </p:sp>
    </p:spTree>
    <p:extLst>
      <p:ext uri="{BB962C8B-B14F-4D97-AF65-F5344CB8AC3E}">
        <p14:creationId xmlns:p14="http://schemas.microsoft.com/office/powerpoint/2010/main" val="3600235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685E3-5A13-EA44-82BB-797D7A6E8300}"/>
              </a:ext>
            </a:extLst>
          </p:cNvPr>
          <p:cNvSpPr>
            <a:spLocks noGrp="1"/>
          </p:cNvSpPr>
          <p:nvPr>
            <p:ph type="title"/>
          </p:nvPr>
        </p:nvSpPr>
        <p:spPr/>
        <p:txBody>
          <a:bodyPr vert="horz" lIns="91440" tIns="45720" rIns="91440" bIns="45720" rtlCol="0" anchor="ctr">
            <a:normAutofit/>
          </a:bodyPr>
          <a:lstStyle/>
          <a:p>
            <a:pPr algn="l">
              <a:lnSpc>
                <a:spcPct val="90000"/>
              </a:lnSpc>
            </a:pPr>
            <a:r>
              <a:rPr lang="en-US" sz="3400" kern="1200" dirty="0">
                <a:solidFill>
                  <a:schemeClr val="tx1"/>
                </a:solidFill>
                <a:latin typeface="+mj-lt"/>
                <a:ea typeface="+mj-ea"/>
                <a:cs typeface="+mj-cs"/>
              </a:rPr>
              <a:t>Explainable AI: SHAP Library</a:t>
            </a:r>
          </a:p>
        </p:txBody>
      </p:sp>
      <p:sp>
        <p:nvSpPr>
          <p:cNvPr id="7" name="Text Placeholder 6">
            <a:extLst>
              <a:ext uri="{FF2B5EF4-FFF2-40B4-BE49-F238E27FC236}">
                <a16:creationId xmlns:a16="http://schemas.microsoft.com/office/drawing/2014/main" id="{B7BFE948-FB2F-4A26-A801-0FCB7BD0A12E}"/>
              </a:ext>
            </a:extLst>
          </p:cNvPr>
          <p:cNvSpPr>
            <a:spLocks noGrp="1"/>
          </p:cNvSpPr>
          <p:nvPr>
            <p:ph type="body" sz="half" idx="2"/>
          </p:nvPr>
        </p:nvSpPr>
        <p:spPr>
          <a:xfrm>
            <a:off x="839788" y="2196108"/>
            <a:ext cx="3932237" cy="3335994"/>
          </a:xfrm>
        </p:spPr>
        <p:txBody>
          <a:bodyPr/>
          <a:lstStyle/>
          <a:p>
            <a:pPr marL="285750" indent="-285750" algn="l" fontAlgn="base">
              <a:buFont typeface="Arial" panose="020B0604020202020204" pitchFamily="34" charset="0"/>
              <a:buChar char="•"/>
            </a:pPr>
            <a:r>
              <a:rPr lang="en-US" sz="1800" i="0" dirty="0"/>
              <a:t>Explainable AI &gt; emerging field aiming to provide insights into “black box” decisions of machine learning algorithms</a:t>
            </a:r>
          </a:p>
          <a:p>
            <a:pPr marL="285750" indent="-285750" algn="l" fontAlgn="base">
              <a:buFont typeface="Arial" panose="020B0604020202020204" pitchFamily="34" charset="0"/>
              <a:buChar char="•"/>
            </a:pPr>
            <a:r>
              <a:rPr lang="en-US" sz="1800" i="0" dirty="0"/>
              <a:t>Which variables are most useful in identifying at-risk students? </a:t>
            </a:r>
          </a:p>
          <a:p>
            <a:pPr algn="l" fontAlgn="base"/>
            <a:endParaRPr lang="en-US" sz="1800" i="0" dirty="0"/>
          </a:p>
          <a:p>
            <a:pPr marL="285750" indent="-285750" algn="l" fontAlgn="base">
              <a:buFont typeface="Arial" panose="020B0604020202020204" pitchFamily="34" charset="0"/>
              <a:buChar char="•"/>
            </a:pPr>
            <a:endParaRPr lang="en-US" sz="1800" i="0" dirty="0"/>
          </a:p>
          <a:p>
            <a:pPr marL="285750" indent="-285750" algn="l" fontAlgn="base">
              <a:buFont typeface="Arial" panose="020B0604020202020204" pitchFamily="34" charset="0"/>
              <a:buChar char="•"/>
            </a:pPr>
            <a:endParaRPr lang="en-US" sz="1800" dirty="0"/>
          </a:p>
        </p:txBody>
      </p:sp>
      <p:pic>
        <p:nvPicPr>
          <p:cNvPr id="16" name="Content Placeholder 15" descr="Diagram, shape&#10;&#10;Description automatically generated">
            <a:extLst>
              <a:ext uri="{FF2B5EF4-FFF2-40B4-BE49-F238E27FC236}">
                <a16:creationId xmlns:a16="http://schemas.microsoft.com/office/drawing/2014/main" id="{D525FDA3-1599-48FE-96D5-949299A914E0}"/>
              </a:ext>
            </a:extLst>
          </p:cNvPr>
          <p:cNvPicPr>
            <a:picLocks noGrp="1" noChangeAspect="1"/>
          </p:cNvPicPr>
          <p:nvPr>
            <p:ph idx="1"/>
          </p:nvPr>
        </p:nvPicPr>
        <p:blipFill>
          <a:blip r:embed="rId2">
            <a:extLst>
              <a:ext uri="{837473B0-CC2E-450A-ABE3-18F120FF3D39}">
                <a1611:picAttrSrcUrl xmlns="" xmlns:a1611="http://schemas.microsoft.com/office/drawing/2016/11/main" r:id="rId3"/>
              </a:ext>
            </a:extLst>
          </a:blip>
          <a:stretch>
            <a:fillRect/>
          </a:stretch>
        </p:blipFill>
        <p:spPr>
          <a:xfrm>
            <a:off x="5591175" y="1622883"/>
            <a:ext cx="6170613" cy="3072483"/>
          </a:xfrm>
        </p:spPr>
      </p:pic>
      <p:sp>
        <p:nvSpPr>
          <p:cNvPr id="17" name="TextBox 16">
            <a:extLst>
              <a:ext uri="{FF2B5EF4-FFF2-40B4-BE49-F238E27FC236}">
                <a16:creationId xmlns:a16="http://schemas.microsoft.com/office/drawing/2014/main" id="{80B90069-6566-43B6-BCAF-397ECD604EA3}"/>
              </a:ext>
            </a:extLst>
          </p:cNvPr>
          <p:cNvSpPr txBox="1"/>
          <p:nvPr/>
        </p:nvSpPr>
        <p:spPr>
          <a:xfrm>
            <a:off x="9433333" y="6642556"/>
            <a:ext cx="3041097" cy="215444"/>
          </a:xfrm>
          <a:prstGeom prst="rect">
            <a:avLst/>
          </a:prstGeom>
          <a:noFill/>
        </p:spPr>
        <p:txBody>
          <a:bodyPr wrap="square" rtlCol="0">
            <a:spAutoFit/>
          </a:bodyPr>
          <a:lstStyle/>
          <a:p>
            <a:r>
              <a:rPr lang="en-US" sz="800" dirty="0">
                <a:solidFill>
                  <a:schemeClr val="tx2">
                    <a:lumMod val="65000"/>
                  </a:schemeClr>
                </a:solidFill>
                <a:hlinkClick r:id="rId3" tooltip="http://blog.domenicomonaco.it/201903271403/che-cosa-e-explainable-ai-e-perche-e-importante/">
                  <a:extLst>
                    <a:ext uri="{A12FA001-AC4F-418D-AE19-62706E023703}">
                      <ahyp:hlinkClr xmlns="" xmlns:ahyp="http://schemas.microsoft.com/office/drawing/2018/hyperlinkcolor" val="tx"/>
                    </a:ext>
                  </a:extLst>
                </a:hlinkClick>
              </a:rPr>
              <a:t>This Photo</a:t>
            </a:r>
            <a:r>
              <a:rPr lang="en-US" sz="800" dirty="0">
                <a:solidFill>
                  <a:schemeClr val="tx2">
                    <a:lumMod val="65000"/>
                  </a:schemeClr>
                </a:solidFill>
              </a:rPr>
              <a:t> by Unknown Author is licensed under </a:t>
            </a:r>
            <a:r>
              <a:rPr lang="en-US" sz="800" dirty="0">
                <a:solidFill>
                  <a:schemeClr val="tx2">
                    <a:lumMod val="65000"/>
                  </a:schemeClr>
                </a:solidFill>
                <a:hlinkClick r:id="rId4" tooltip="https://creativecommons.org/licenses/by-nc-sa/3.0/">
                  <a:extLst>
                    <a:ext uri="{A12FA001-AC4F-418D-AE19-62706E023703}">
                      <ahyp:hlinkClr xmlns="" xmlns:ahyp="http://schemas.microsoft.com/office/drawing/2018/hyperlinkcolor" val="tx"/>
                    </a:ext>
                  </a:extLst>
                </a:hlinkClick>
              </a:rPr>
              <a:t>CC BY-SA-NC</a:t>
            </a:r>
            <a:endParaRPr lang="en-US" sz="800" dirty="0">
              <a:solidFill>
                <a:schemeClr val="tx2">
                  <a:lumMod val="65000"/>
                </a:schemeClr>
              </a:solidFill>
            </a:endParaRPr>
          </a:p>
        </p:txBody>
      </p:sp>
    </p:spTree>
    <p:extLst>
      <p:ext uri="{BB962C8B-B14F-4D97-AF65-F5344CB8AC3E}">
        <p14:creationId xmlns:p14="http://schemas.microsoft.com/office/powerpoint/2010/main" val="2745304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685E3-5A13-EA44-82BB-797D7A6E8300}"/>
              </a:ext>
            </a:extLst>
          </p:cNvPr>
          <p:cNvSpPr>
            <a:spLocks noGrp="1"/>
          </p:cNvSpPr>
          <p:nvPr>
            <p:ph type="title" idx="4294967295"/>
          </p:nvPr>
        </p:nvSpPr>
        <p:spPr>
          <a:xfrm>
            <a:off x="894127" y="753349"/>
            <a:ext cx="5562600" cy="1836738"/>
          </a:xfrm>
        </p:spPr>
        <p:txBody>
          <a:bodyPr vert="horz" lIns="91440" tIns="45720" rIns="91440" bIns="45720" rtlCol="0" anchor="ctr">
            <a:normAutofit/>
          </a:bodyPr>
          <a:lstStyle/>
          <a:p>
            <a:pPr algn="l">
              <a:lnSpc>
                <a:spcPct val="90000"/>
              </a:lnSpc>
            </a:pPr>
            <a:r>
              <a:rPr lang="en-US" sz="3400" kern="1200" dirty="0">
                <a:solidFill>
                  <a:schemeClr val="tx1"/>
                </a:solidFill>
                <a:latin typeface="+mj-lt"/>
                <a:ea typeface="+mj-ea"/>
                <a:cs typeface="+mj-cs"/>
              </a:rPr>
              <a:t>Explainable AI: SHAP Library</a:t>
            </a:r>
          </a:p>
        </p:txBody>
      </p:sp>
      <p:sp>
        <p:nvSpPr>
          <p:cNvPr id="7" name="Text Placeholder 6">
            <a:extLst>
              <a:ext uri="{FF2B5EF4-FFF2-40B4-BE49-F238E27FC236}">
                <a16:creationId xmlns:a16="http://schemas.microsoft.com/office/drawing/2014/main" id="{B7BFE948-FB2F-4A26-A801-0FCB7BD0A12E}"/>
              </a:ext>
            </a:extLst>
          </p:cNvPr>
          <p:cNvSpPr>
            <a:spLocks noGrp="1"/>
          </p:cNvSpPr>
          <p:nvPr>
            <p:ph type="body" sz="half" idx="4294967295"/>
          </p:nvPr>
        </p:nvSpPr>
        <p:spPr>
          <a:xfrm>
            <a:off x="1348581" y="1997264"/>
            <a:ext cx="3932238" cy="3336925"/>
          </a:xfrm>
        </p:spPr>
        <p:txBody>
          <a:bodyPr>
            <a:noAutofit/>
          </a:bodyPr>
          <a:lstStyle/>
          <a:p>
            <a:pPr marL="285750" indent="-285750" algn="l" fontAlgn="base">
              <a:buFont typeface="Arial" panose="020B0604020202020204" pitchFamily="34" charset="0"/>
              <a:buChar char="•"/>
            </a:pPr>
            <a:r>
              <a:rPr lang="en-US" sz="1600" i="0" dirty="0"/>
              <a:t>SHAP library &gt; Python package used to explain the predictions for machine learning models </a:t>
            </a:r>
          </a:p>
          <a:p>
            <a:pPr marL="742950" lvl="1" indent="-285750" fontAlgn="base">
              <a:buFont typeface="Arial" panose="020B0604020202020204" pitchFamily="34" charset="0"/>
              <a:buChar char="•"/>
            </a:pPr>
            <a:r>
              <a:rPr lang="en-US" sz="1600" i="0" dirty="0"/>
              <a:t>Based on Game Theory</a:t>
            </a:r>
          </a:p>
          <a:p>
            <a:pPr marL="285750" indent="-285750" algn="l" fontAlgn="base">
              <a:buFont typeface="Arial" panose="020B0604020202020204" pitchFamily="34" charset="0"/>
              <a:buChar char="•"/>
            </a:pPr>
            <a:r>
              <a:rPr lang="en-US" sz="1600" i="0" dirty="0"/>
              <a:t>SHAP values &gt; help us quantify a feature's contribution towards a prediction </a:t>
            </a:r>
          </a:p>
          <a:p>
            <a:pPr marL="742950" lvl="1" indent="-285750" fontAlgn="base">
              <a:buFont typeface="Arial" panose="020B0604020202020204" pitchFamily="34" charset="0"/>
              <a:buChar char="•"/>
            </a:pPr>
            <a:r>
              <a:rPr lang="en-US" sz="1600" dirty="0"/>
              <a:t>Allows us to view which features and feature values influenced predictions for individual students retaining </a:t>
            </a:r>
          </a:p>
          <a:p>
            <a:pPr marL="742950" lvl="1" indent="-285750" fontAlgn="base">
              <a:buFont typeface="Arial" panose="020B0604020202020204" pitchFamily="34" charset="0"/>
              <a:buChar char="•"/>
            </a:pPr>
            <a:r>
              <a:rPr lang="en-US" sz="1600" dirty="0"/>
              <a:t>Helps us identify in which direction (ex. positively or negatively) they influence predictions for student retention</a:t>
            </a:r>
            <a:endParaRPr lang="en-US" sz="1600" i="0" dirty="0"/>
          </a:p>
          <a:p>
            <a:pPr marL="285750" indent="-285750" algn="l" fontAlgn="base">
              <a:buFont typeface="Arial" panose="020B0604020202020204" pitchFamily="34" charset="0"/>
              <a:buChar char="•"/>
            </a:pPr>
            <a:endParaRPr lang="en-US" sz="1600" i="0" dirty="0"/>
          </a:p>
          <a:p>
            <a:pPr marL="285750" indent="-285750" algn="l" fontAlgn="base">
              <a:buFont typeface="Arial" panose="020B0604020202020204" pitchFamily="34" charset="0"/>
              <a:buChar char="•"/>
            </a:pPr>
            <a:endParaRPr lang="en-US" sz="1600" i="0" dirty="0"/>
          </a:p>
          <a:p>
            <a:pPr marL="285750" indent="-285750" algn="l" fontAlgn="base">
              <a:buFont typeface="Arial" panose="020B0604020202020204" pitchFamily="34" charset="0"/>
              <a:buChar char="•"/>
            </a:pPr>
            <a:endParaRPr lang="en-US" sz="1600" dirty="0"/>
          </a:p>
        </p:txBody>
      </p:sp>
      <p:pic>
        <p:nvPicPr>
          <p:cNvPr id="1026" name="Picture 2" descr="Welcome to the SHAP documentation — SHAP latest documentation">
            <a:extLst>
              <a:ext uri="{FF2B5EF4-FFF2-40B4-BE49-F238E27FC236}">
                <a16:creationId xmlns:a16="http://schemas.microsoft.com/office/drawing/2014/main" id="{769C1685-9366-4B82-9DAA-79BEB1E0C0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3688" y="1265427"/>
            <a:ext cx="28575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697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685E3-5A13-EA44-82BB-797D7A6E8300}"/>
              </a:ext>
            </a:extLst>
          </p:cNvPr>
          <p:cNvSpPr>
            <a:spLocks noGrp="1"/>
          </p:cNvSpPr>
          <p:nvPr>
            <p:ph type="title"/>
          </p:nvPr>
        </p:nvSpPr>
        <p:spPr/>
        <p:txBody>
          <a:bodyPr vert="horz" lIns="91440" tIns="45720" rIns="91440" bIns="45720" rtlCol="0" anchor="ctr">
            <a:normAutofit/>
          </a:bodyPr>
          <a:lstStyle/>
          <a:p>
            <a:pPr algn="l">
              <a:lnSpc>
                <a:spcPct val="90000"/>
              </a:lnSpc>
            </a:pPr>
            <a:r>
              <a:rPr lang="en-US" sz="3400" kern="1200" dirty="0">
                <a:solidFill>
                  <a:schemeClr val="tx1"/>
                </a:solidFill>
                <a:latin typeface="+mj-lt"/>
                <a:ea typeface="+mj-ea"/>
                <a:cs typeface="+mj-cs"/>
              </a:rPr>
              <a:t>Example: Global Bar Plot</a:t>
            </a:r>
          </a:p>
        </p:txBody>
      </p:sp>
      <p:sp>
        <p:nvSpPr>
          <p:cNvPr id="7" name="Text Placeholder 6">
            <a:extLst>
              <a:ext uri="{FF2B5EF4-FFF2-40B4-BE49-F238E27FC236}">
                <a16:creationId xmlns:a16="http://schemas.microsoft.com/office/drawing/2014/main" id="{B7BFE948-FB2F-4A26-A801-0FCB7BD0A12E}"/>
              </a:ext>
            </a:extLst>
          </p:cNvPr>
          <p:cNvSpPr>
            <a:spLocks noGrp="1"/>
          </p:cNvSpPr>
          <p:nvPr>
            <p:ph type="body" sz="half" idx="2"/>
          </p:nvPr>
        </p:nvSpPr>
        <p:spPr>
          <a:xfrm>
            <a:off x="839788" y="2196108"/>
            <a:ext cx="3932237" cy="3335994"/>
          </a:xfrm>
        </p:spPr>
        <p:txBody>
          <a:bodyPr/>
          <a:lstStyle/>
          <a:p>
            <a:pPr marL="285750" indent="-285750" algn="l" fontAlgn="base">
              <a:buFont typeface="Arial" panose="020B0604020202020204" pitchFamily="34" charset="0"/>
              <a:buChar char="•"/>
            </a:pPr>
            <a:r>
              <a:rPr lang="en-US" sz="2000" i="0" dirty="0"/>
              <a:t>Across the entire dataset, student organization membership had the largest influence on student retention predictions </a:t>
            </a:r>
          </a:p>
          <a:p>
            <a:pPr marL="285750" indent="-285750" algn="l" fontAlgn="base">
              <a:buFont typeface="Arial" panose="020B0604020202020204" pitchFamily="34" charset="0"/>
              <a:buChar char="•"/>
            </a:pPr>
            <a:r>
              <a:rPr lang="en-US" sz="2000" i="0" dirty="0"/>
              <a:t>Features near the bottom do not have much of an influence on the model</a:t>
            </a:r>
          </a:p>
          <a:p>
            <a:pPr marL="285750" indent="-285750" algn="l" fontAlgn="base">
              <a:buFont typeface="Arial" panose="020B0604020202020204" pitchFamily="34" charset="0"/>
              <a:buChar char="•"/>
            </a:pPr>
            <a:r>
              <a:rPr lang="en-US" sz="2000" i="0" dirty="0"/>
              <a:t>Expected value &gt; 0.637</a:t>
            </a:r>
          </a:p>
          <a:p>
            <a:pPr marL="742950" lvl="1" indent="-285750" fontAlgn="base">
              <a:buFont typeface="Arial" panose="020B0604020202020204" pitchFamily="34" charset="0"/>
              <a:buChar char="•"/>
            </a:pPr>
            <a:r>
              <a:rPr lang="en-US" sz="2000" dirty="0"/>
              <a:t>Average probability of student retaining across the training set </a:t>
            </a:r>
            <a:endParaRPr lang="en-US" sz="2000" i="0" dirty="0"/>
          </a:p>
        </p:txBody>
      </p:sp>
      <p:pic>
        <p:nvPicPr>
          <p:cNvPr id="5" name="Picture 4">
            <a:extLst>
              <a:ext uri="{FF2B5EF4-FFF2-40B4-BE49-F238E27FC236}">
                <a16:creationId xmlns:a16="http://schemas.microsoft.com/office/drawing/2014/main" id="{19819C97-637E-4768-B9BB-6BD5638EA6DC}"/>
              </a:ext>
            </a:extLst>
          </p:cNvPr>
          <p:cNvPicPr>
            <a:picLocks noChangeAspect="1"/>
          </p:cNvPicPr>
          <p:nvPr/>
        </p:nvPicPr>
        <p:blipFill>
          <a:blip r:embed="rId2"/>
          <a:stretch>
            <a:fillRect/>
          </a:stretch>
        </p:blipFill>
        <p:spPr>
          <a:xfrm>
            <a:off x="5869761" y="208879"/>
            <a:ext cx="5614526" cy="5900494"/>
          </a:xfrm>
          <a:prstGeom prst="rect">
            <a:avLst/>
          </a:prstGeom>
        </p:spPr>
      </p:pic>
    </p:spTree>
    <p:extLst>
      <p:ext uri="{BB962C8B-B14F-4D97-AF65-F5344CB8AC3E}">
        <p14:creationId xmlns:p14="http://schemas.microsoft.com/office/powerpoint/2010/main" val="91960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685E3-5A13-EA44-82BB-797D7A6E8300}"/>
              </a:ext>
            </a:extLst>
          </p:cNvPr>
          <p:cNvSpPr>
            <a:spLocks noGrp="1"/>
          </p:cNvSpPr>
          <p:nvPr>
            <p:ph type="title"/>
          </p:nvPr>
        </p:nvSpPr>
        <p:spPr>
          <a:xfrm>
            <a:off x="495300" y="457200"/>
            <a:ext cx="4276725" cy="1836294"/>
          </a:xfrm>
        </p:spPr>
        <p:txBody>
          <a:bodyPr vert="horz" lIns="91440" tIns="45720" rIns="91440" bIns="45720" rtlCol="0" anchor="ctr">
            <a:normAutofit/>
          </a:bodyPr>
          <a:lstStyle/>
          <a:p>
            <a:pPr algn="l">
              <a:lnSpc>
                <a:spcPct val="90000"/>
              </a:lnSpc>
            </a:pPr>
            <a:r>
              <a:rPr lang="en-US" sz="2800" kern="1200" dirty="0">
                <a:solidFill>
                  <a:schemeClr val="tx1"/>
                </a:solidFill>
                <a:latin typeface="+mj-lt"/>
                <a:ea typeface="+mj-ea"/>
                <a:cs typeface="+mj-cs"/>
              </a:rPr>
              <a:t>Example: Individual Prediction for Student Who Dropped Out</a:t>
            </a:r>
          </a:p>
        </p:txBody>
      </p:sp>
      <p:sp>
        <p:nvSpPr>
          <p:cNvPr id="7" name="Text Placeholder 6">
            <a:extLst>
              <a:ext uri="{FF2B5EF4-FFF2-40B4-BE49-F238E27FC236}">
                <a16:creationId xmlns:a16="http://schemas.microsoft.com/office/drawing/2014/main" id="{B7BFE948-FB2F-4A26-A801-0FCB7BD0A12E}"/>
              </a:ext>
            </a:extLst>
          </p:cNvPr>
          <p:cNvSpPr>
            <a:spLocks noGrp="1"/>
          </p:cNvSpPr>
          <p:nvPr>
            <p:ph type="body" sz="half" idx="2"/>
          </p:nvPr>
        </p:nvSpPr>
        <p:spPr/>
        <p:txBody>
          <a:bodyPr/>
          <a:lstStyle/>
          <a:p>
            <a:pPr marL="342900" indent="-342900" algn="l" fontAlgn="base">
              <a:buFont typeface="Arial" panose="020B0604020202020204" pitchFamily="34" charset="0"/>
              <a:buChar char="•"/>
            </a:pPr>
            <a:r>
              <a:rPr lang="en-US" sz="2000" b="1" i="0" dirty="0"/>
              <a:t>f(x) = 0.354 </a:t>
            </a:r>
            <a:r>
              <a:rPr lang="en-US" sz="2000" i="0" dirty="0"/>
              <a:t>&gt; Model’s prediction for this student retaining</a:t>
            </a:r>
            <a:endParaRPr lang="en-US" sz="2000" b="1" i="0" dirty="0"/>
          </a:p>
          <a:p>
            <a:pPr marL="342900" indent="-342900" algn="l" fontAlgn="base">
              <a:buClr>
                <a:schemeClr val="tx2"/>
              </a:buClr>
              <a:buFont typeface="Arial" panose="020B0604020202020204" pitchFamily="34" charset="0"/>
              <a:buChar char="•"/>
            </a:pPr>
            <a:r>
              <a:rPr lang="en-US" sz="2000" b="1" i="0" dirty="0">
                <a:solidFill>
                  <a:srgbClr val="FF8989"/>
                </a:solidFill>
              </a:rPr>
              <a:t>Red </a:t>
            </a:r>
            <a:r>
              <a:rPr lang="en-US" sz="2000" i="0" dirty="0"/>
              <a:t>&gt; increased the probability of retaining</a:t>
            </a:r>
          </a:p>
          <a:p>
            <a:pPr marL="342900" indent="-342900" algn="l" fontAlgn="base">
              <a:buFont typeface="Arial" panose="020B0604020202020204" pitchFamily="34" charset="0"/>
              <a:buChar char="•"/>
            </a:pPr>
            <a:r>
              <a:rPr lang="en-US" sz="2000" b="1" i="0" dirty="0">
                <a:solidFill>
                  <a:srgbClr val="97D7FF"/>
                </a:solidFill>
              </a:rPr>
              <a:t>Blue</a:t>
            </a:r>
            <a:r>
              <a:rPr lang="en-US" sz="2000" b="1" i="0" dirty="0"/>
              <a:t> </a:t>
            </a:r>
            <a:r>
              <a:rPr lang="en-US" sz="2000" i="0" dirty="0"/>
              <a:t>&gt; decreased the probability of retaining</a:t>
            </a:r>
          </a:p>
          <a:p>
            <a:pPr marL="342900" indent="-342900" algn="l" fontAlgn="base">
              <a:buFont typeface="Arial" panose="020B0604020202020204" pitchFamily="34" charset="0"/>
              <a:buChar char="•"/>
            </a:pPr>
            <a:r>
              <a:rPr lang="en-US" sz="2000" i="0" dirty="0"/>
              <a:t>Largest factors in dropping out:</a:t>
            </a:r>
          </a:p>
          <a:p>
            <a:pPr marL="800100" lvl="1" indent="-342900" fontAlgn="base">
              <a:buFont typeface="Arial" panose="020B0604020202020204" pitchFamily="34" charset="0"/>
              <a:buChar char="•"/>
            </a:pPr>
            <a:r>
              <a:rPr lang="en-US" sz="1800" dirty="0"/>
              <a:t>1.706 first-year GPA</a:t>
            </a:r>
          </a:p>
          <a:p>
            <a:pPr marL="800100" lvl="1" indent="-342900" fontAlgn="base">
              <a:buFont typeface="Arial" panose="020B0604020202020204" pitchFamily="34" charset="0"/>
              <a:buChar char="•"/>
            </a:pPr>
            <a:r>
              <a:rPr lang="en-US" sz="1800" dirty="0"/>
              <a:t>12 hours earned the first year</a:t>
            </a:r>
          </a:p>
          <a:p>
            <a:pPr marL="800100" lvl="1" indent="-342900" fontAlgn="base">
              <a:buFont typeface="Arial" panose="020B0604020202020204" pitchFamily="34" charset="0"/>
              <a:buChar char="•"/>
            </a:pPr>
            <a:r>
              <a:rPr lang="en-US" sz="1800" dirty="0"/>
              <a:t>No student organization membership</a:t>
            </a:r>
          </a:p>
        </p:txBody>
      </p:sp>
      <p:pic>
        <p:nvPicPr>
          <p:cNvPr id="6" name="Picture 5">
            <a:extLst>
              <a:ext uri="{FF2B5EF4-FFF2-40B4-BE49-F238E27FC236}">
                <a16:creationId xmlns:a16="http://schemas.microsoft.com/office/drawing/2014/main" id="{280F8D9C-4A18-4B55-8C0B-539BFD31C8A9}"/>
              </a:ext>
            </a:extLst>
          </p:cNvPr>
          <p:cNvPicPr>
            <a:picLocks noChangeAspect="1"/>
          </p:cNvPicPr>
          <p:nvPr/>
        </p:nvPicPr>
        <p:blipFill>
          <a:blip r:embed="rId2"/>
          <a:stretch>
            <a:fillRect/>
          </a:stretch>
        </p:blipFill>
        <p:spPr>
          <a:xfrm>
            <a:off x="5911537" y="648598"/>
            <a:ext cx="5230327" cy="5549865"/>
          </a:xfrm>
          <a:prstGeom prst="rect">
            <a:avLst/>
          </a:prstGeom>
        </p:spPr>
      </p:pic>
    </p:spTree>
    <p:extLst>
      <p:ext uri="{BB962C8B-B14F-4D97-AF65-F5344CB8AC3E}">
        <p14:creationId xmlns:p14="http://schemas.microsoft.com/office/powerpoint/2010/main" val="2500080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685E3-5A13-EA44-82BB-797D7A6E8300}"/>
              </a:ext>
            </a:extLst>
          </p:cNvPr>
          <p:cNvSpPr>
            <a:spLocks noGrp="1"/>
          </p:cNvSpPr>
          <p:nvPr>
            <p:ph type="title"/>
          </p:nvPr>
        </p:nvSpPr>
        <p:spPr/>
        <p:txBody>
          <a:bodyPr vert="horz" lIns="91440" tIns="45720" rIns="91440" bIns="45720" rtlCol="0" anchor="ctr">
            <a:normAutofit fontScale="90000"/>
          </a:bodyPr>
          <a:lstStyle/>
          <a:p>
            <a:pPr algn="l">
              <a:lnSpc>
                <a:spcPct val="90000"/>
              </a:lnSpc>
            </a:pPr>
            <a:r>
              <a:rPr lang="en-US" dirty="0"/>
              <a:t>Example: Individual Prediction for Student Who Was Retained</a:t>
            </a:r>
            <a:endParaRPr lang="en-US" sz="3400" kern="1200" dirty="0">
              <a:solidFill>
                <a:schemeClr val="tx1"/>
              </a:solidFill>
              <a:latin typeface="+mj-lt"/>
              <a:ea typeface="+mj-ea"/>
              <a:cs typeface="+mj-cs"/>
            </a:endParaRPr>
          </a:p>
        </p:txBody>
      </p:sp>
      <p:sp>
        <p:nvSpPr>
          <p:cNvPr id="7" name="Text Placeholder 6">
            <a:extLst>
              <a:ext uri="{FF2B5EF4-FFF2-40B4-BE49-F238E27FC236}">
                <a16:creationId xmlns:a16="http://schemas.microsoft.com/office/drawing/2014/main" id="{B7BFE948-FB2F-4A26-A801-0FCB7BD0A12E}"/>
              </a:ext>
            </a:extLst>
          </p:cNvPr>
          <p:cNvSpPr>
            <a:spLocks noGrp="1"/>
          </p:cNvSpPr>
          <p:nvPr>
            <p:ph type="body" sz="half" idx="2"/>
          </p:nvPr>
        </p:nvSpPr>
        <p:spPr>
          <a:xfrm>
            <a:off x="839788" y="2218668"/>
            <a:ext cx="3932237" cy="3335994"/>
          </a:xfrm>
        </p:spPr>
        <p:txBody>
          <a:bodyPr/>
          <a:lstStyle/>
          <a:p>
            <a:pPr marL="342900" indent="-342900" algn="l" fontAlgn="base">
              <a:buFont typeface="Arial" panose="020B0604020202020204" pitchFamily="34" charset="0"/>
              <a:buChar char="•"/>
            </a:pPr>
            <a:r>
              <a:rPr lang="en-US" sz="2000" b="1" i="0" dirty="0"/>
              <a:t>f(x) = 0.974 </a:t>
            </a:r>
            <a:r>
              <a:rPr lang="en-US" sz="2000" i="0" dirty="0"/>
              <a:t>&gt; Model’s prediction for this student retaining</a:t>
            </a:r>
            <a:endParaRPr lang="en-US" sz="2000" b="1" i="0" dirty="0"/>
          </a:p>
          <a:p>
            <a:pPr marL="342900" indent="-342900" algn="l" fontAlgn="base">
              <a:buClr>
                <a:schemeClr val="tx2"/>
              </a:buClr>
              <a:buFont typeface="Arial" panose="020B0604020202020204" pitchFamily="34" charset="0"/>
              <a:buChar char="•"/>
            </a:pPr>
            <a:r>
              <a:rPr lang="en-US" sz="2000" b="1" i="0" dirty="0">
                <a:solidFill>
                  <a:srgbClr val="FF8989"/>
                </a:solidFill>
              </a:rPr>
              <a:t>Red </a:t>
            </a:r>
            <a:r>
              <a:rPr lang="en-US" sz="2000" i="0" dirty="0"/>
              <a:t>&gt; increased the probability of retaining</a:t>
            </a:r>
          </a:p>
          <a:p>
            <a:pPr marL="342900" indent="-342900" algn="l" fontAlgn="base">
              <a:buFont typeface="Arial" panose="020B0604020202020204" pitchFamily="34" charset="0"/>
              <a:buChar char="•"/>
            </a:pPr>
            <a:r>
              <a:rPr lang="en-US" sz="2000" b="1" i="0" dirty="0">
                <a:solidFill>
                  <a:srgbClr val="97D7FF"/>
                </a:solidFill>
              </a:rPr>
              <a:t>Blue</a:t>
            </a:r>
            <a:r>
              <a:rPr lang="en-US" sz="2000" b="1" i="0" dirty="0"/>
              <a:t> </a:t>
            </a:r>
            <a:r>
              <a:rPr lang="en-US" sz="2000" i="0" dirty="0"/>
              <a:t>&gt; decreased the probability of retaining</a:t>
            </a:r>
          </a:p>
          <a:p>
            <a:pPr marL="342900" indent="-342900" algn="l" fontAlgn="base">
              <a:buFont typeface="Arial" panose="020B0604020202020204" pitchFamily="34" charset="0"/>
              <a:buChar char="•"/>
            </a:pPr>
            <a:r>
              <a:rPr lang="en-US" sz="2000" i="0" dirty="0"/>
              <a:t>Largest factors in retaining:</a:t>
            </a:r>
          </a:p>
          <a:p>
            <a:pPr marL="800100" lvl="1" indent="-342900" fontAlgn="base">
              <a:buFont typeface="Arial" panose="020B0604020202020204" pitchFamily="34" charset="0"/>
              <a:buChar char="•"/>
            </a:pPr>
            <a:r>
              <a:rPr lang="en-US" sz="1800" dirty="0"/>
              <a:t>Student organization membership</a:t>
            </a:r>
          </a:p>
          <a:p>
            <a:pPr marL="800100" lvl="1" indent="-342900" fontAlgn="base">
              <a:buFont typeface="Arial" panose="020B0604020202020204" pitchFamily="34" charset="0"/>
              <a:buChar char="•"/>
            </a:pPr>
            <a:r>
              <a:rPr lang="en-US" sz="1800" dirty="0"/>
              <a:t>12 hours earned first semester</a:t>
            </a:r>
          </a:p>
          <a:p>
            <a:pPr marL="800100" lvl="1" indent="-342900" fontAlgn="base">
              <a:buFont typeface="Arial" panose="020B0604020202020204" pitchFamily="34" charset="0"/>
              <a:buChar char="•"/>
            </a:pPr>
            <a:r>
              <a:rPr lang="en-US" sz="1800" dirty="0"/>
              <a:t>3.225 first-year GPA</a:t>
            </a:r>
          </a:p>
          <a:p>
            <a:pPr algn="l" fontAlgn="base"/>
            <a:r>
              <a:rPr lang="en-US" sz="2000" dirty="0"/>
              <a:t/>
            </a:r>
            <a:br>
              <a:rPr lang="en-US" sz="2000" dirty="0"/>
            </a:br>
            <a:endParaRPr lang="en-US" sz="2000" dirty="0"/>
          </a:p>
        </p:txBody>
      </p:sp>
      <p:pic>
        <p:nvPicPr>
          <p:cNvPr id="5" name="Picture 4">
            <a:extLst>
              <a:ext uri="{FF2B5EF4-FFF2-40B4-BE49-F238E27FC236}">
                <a16:creationId xmlns:a16="http://schemas.microsoft.com/office/drawing/2014/main" id="{A24CABD3-776B-42B0-A349-D213824F5FD9}"/>
              </a:ext>
            </a:extLst>
          </p:cNvPr>
          <p:cNvPicPr>
            <a:picLocks noChangeAspect="1"/>
          </p:cNvPicPr>
          <p:nvPr/>
        </p:nvPicPr>
        <p:blipFill>
          <a:blip r:embed="rId2"/>
          <a:stretch>
            <a:fillRect/>
          </a:stretch>
        </p:blipFill>
        <p:spPr>
          <a:xfrm>
            <a:off x="5821920" y="148293"/>
            <a:ext cx="5693806" cy="5983936"/>
          </a:xfrm>
          <a:prstGeom prst="rect">
            <a:avLst/>
          </a:prstGeom>
        </p:spPr>
      </p:pic>
    </p:spTree>
    <p:extLst>
      <p:ext uri="{BB962C8B-B14F-4D97-AF65-F5344CB8AC3E}">
        <p14:creationId xmlns:p14="http://schemas.microsoft.com/office/powerpoint/2010/main" val="685111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CB31EA9-F5FC-487B-88CF-A4C286957559}"/>
              </a:ext>
            </a:extLst>
          </p:cNvPr>
          <p:cNvSpPr>
            <a:spLocks noGrp="1"/>
          </p:cNvSpPr>
          <p:nvPr>
            <p:ph type="title"/>
          </p:nvPr>
        </p:nvSpPr>
        <p:spPr/>
        <p:txBody>
          <a:bodyPr/>
          <a:lstStyle/>
          <a:p>
            <a:r>
              <a:rPr lang="en-US" dirty="0"/>
              <a:t>Lessons Learned </a:t>
            </a:r>
          </a:p>
        </p:txBody>
      </p:sp>
      <p:pic>
        <p:nvPicPr>
          <p:cNvPr id="35" name="Picture Placeholder 34">
            <a:extLst>
              <a:ext uri="{FF2B5EF4-FFF2-40B4-BE49-F238E27FC236}">
                <a16:creationId xmlns:a16="http://schemas.microsoft.com/office/drawing/2014/main" id="{F06358C0-65C1-4BF3-A6BC-A614C0C5C9BE}"/>
              </a:ext>
            </a:extLst>
          </p:cNvPr>
          <p:cNvPicPr>
            <a:picLocks noGrp="1" noChangeAspect="1"/>
          </p:cNvPicPr>
          <p:nvPr>
            <p:ph type="pic" sz="quarter" idx="14"/>
          </p:nvPr>
        </p:nvPicPr>
        <p:blipFill>
          <a:blip r:embed="rId2">
            <a:extLst>
              <a:ext uri="{837473B0-CC2E-450A-ABE3-18F120FF3D39}">
                <a1611:picAttrSrcUrl xmlns="" xmlns:a1611="http://schemas.microsoft.com/office/drawing/2016/11/main" r:id="rId3"/>
              </a:ext>
            </a:extLst>
          </a:blip>
          <a:srcRect l="15000" r="15000"/>
          <a:stretch>
            <a:fillRect/>
          </a:stretch>
        </p:blipFill>
        <p:spPr/>
      </p:pic>
      <p:sp>
        <p:nvSpPr>
          <p:cNvPr id="25" name="Text Placeholder 24">
            <a:extLst>
              <a:ext uri="{FF2B5EF4-FFF2-40B4-BE49-F238E27FC236}">
                <a16:creationId xmlns:a16="http://schemas.microsoft.com/office/drawing/2014/main" id="{E2DCE3E9-522A-410C-BF6D-0DB8DF8CFAB9}"/>
              </a:ext>
            </a:extLst>
          </p:cNvPr>
          <p:cNvSpPr>
            <a:spLocks noGrp="1"/>
          </p:cNvSpPr>
          <p:nvPr>
            <p:ph type="body" sz="quarter" idx="27"/>
          </p:nvPr>
        </p:nvSpPr>
        <p:spPr>
          <a:xfrm>
            <a:off x="846978" y="4604711"/>
            <a:ext cx="2793844" cy="458016"/>
          </a:xfrm>
        </p:spPr>
        <p:txBody>
          <a:bodyPr/>
          <a:lstStyle/>
          <a:p>
            <a:r>
              <a:rPr lang="en-US" dirty="0"/>
              <a:t>Heed considerations for imbalanced dataset</a:t>
            </a:r>
          </a:p>
        </p:txBody>
      </p:sp>
      <p:sp>
        <p:nvSpPr>
          <p:cNvPr id="24" name="Text Placeholder 23">
            <a:extLst>
              <a:ext uri="{FF2B5EF4-FFF2-40B4-BE49-F238E27FC236}">
                <a16:creationId xmlns:a16="http://schemas.microsoft.com/office/drawing/2014/main" id="{D754BCC8-36B5-49CD-9E7A-429A08C0DF50}"/>
              </a:ext>
            </a:extLst>
          </p:cNvPr>
          <p:cNvSpPr>
            <a:spLocks noGrp="1"/>
          </p:cNvSpPr>
          <p:nvPr>
            <p:ph type="body" sz="quarter" idx="26"/>
          </p:nvPr>
        </p:nvSpPr>
        <p:spPr/>
        <p:txBody>
          <a:bodyPr/>
          <a:lstStyle/>
          <a:p>
            <a:pPr marL="285750" indent="-285750" algn="l">
              <a:buFont typeface="Arial" panose="020B0604020202020204" pitchFamily="34" charset="0"/>
              <a:buChar char="•"/>
            </a:pPr>
            <a:r>
              <a:rPr lang="en-US" dirty="0"/>
              <a:t>Success of model determined by evaluation metric</a:t>
            </a:r>
          </a:p>
        </p:txBody>
      </p:sp>
      <p:pic>
        <p:nvPicPr>
          <p:cNvPr id="29" name="Picture Placeholder 28" descr="A picture containing text, black, scoreboard, close&#10;&#10;Description automatically generated">
            <a:extLst>
              <a:ext uri="{FF2B5EF4-FFF2-40B4-BE49-F238E27FC236}">
                <a16:creationId xmlns:a16="http://schemas.microsoft.com/office/drawing/2014/main" id="{E6D5126D-5F1A-4DDD-9DB0-AF9D64B11F09}"/>
              </a:ext>
            </a:extLst>
          </p:cNvPr>
          <p:cNvPicPr>
            <a:picLocks noGrp="1" noChangeAspect="1"/>
          </p:cNvPicPr>
          <p:nvPr>
            <p:ph type="pic" sz="quarter" idx="15"/>
          </p:nvPr>
        </p:nvPicPr>
        <p:blipFill>
          <a:blip r:embed="rId4">
            <a:extLst>
              <a:ext uri="{837473B0-CC2E-450A-ABE3-18F120FF3D39}">
                <a1611:picAttrSrcUrl xmlns="" xmlns:a1611="http://schemas.microsoft.com/office/drawing/2016/11/main" r:id="rId5"/>
              </a:ext>
            </a:extLst>
          </a:blip>
          <a:srcRect l="12533" r="12533"/>
          <a:stretch>
            <a:fillRect/>
          </a:stretch>
        </p:blipFill>
        <p:spPr/>
      </p:pic>
      <p:sp>
        <p:nvSpPr>
          <p:cNvPr id="27" name="Text Placeholder 26">
            <a:extLst>
              <a:ext uri="{FF2B5EF4-FFF2-40B4-BE49-F238E27FC236}">
                <a16:creationId xmlns:a16="http://schemas.microsoft.com/office/drawing/2014/main" id="{FB32892A-279C-4B54-AB65-5610DEB95DC7}"/>
              </a:ext>
            </a:extLst>
          </p:cNvPr>
          <p:cNvSpPr>
            <a:spLocks noGrp="1"/>
          </p:cNvSpPr>
          <p:nvPr>
            <p:ph type="body" sz="quarter" idx="30"/>
          </p:nvPr>
        </p:nvSpPr>
        <p:spPr/>
        <p:txBody>
          <a:bodyPr/>
          <a:lstStyle/>
          <a:p>
            <a:r>
              <a:rPr lang="en-US" dirty="0"/>
              <a:t>Document and Protect Your Source Code</a:t>
            </a:r>
          </a:p>
        </p:txBody>
      </p:sp>
      <p:sp>
        <p:nvSpPr>
          <p:cNvPr id="26" name="Text Placeholder 25">
            <a:extLst>
              <a:ext uri="{FF2B5EF4-FFF2-40B4-BE49-F238E27FC236}">
                <a16:creationId xmlns:a16="http://schemas.microsoft.com/office/drawing/2014/main" id="{975D027F-D49E-4E8C-A530-D5FC9BEF0C07}"/>
              </a:ext>
            </a:extLst>
          </p:cNvPr>
          <p:cNvSpPr>
            <a:spLocks noGrp="1"/>
          </p:cNvSpPr>
          <p:nvPr>
            <p:ph type="body" sz="quarter" idx="29"/>
          </p:nvPr>
        </p:nvSpPr>
        <p:spPr/>
        <p:txBody>
          <a:bodyPr/>
          <a:lstStyle/>
          <a:p>
            <a:pPr marL="285750" indent="-285750" algn="l">
              <a:buFont typeface="Arial" panose="020B0604020202020204" pitchFamily="34" charset="0"/>
              <a:buChar char="•"/>
            </a:pPr>
            <a:r>
              <a:rPr lang="en-US" dirty="0"/>
              <a:t>Keep notes for each step of the project</a:t>
            </a:r>
          </a:p>
          <a:p>
            <a:pPr marL="285750" indent="-285750" algn="l">
              <a:buFont typeface="Arial" panose="020B0604020202020204" pitchFamily="34" charset="0"/>
              <a:buChar char="•"/>
            </a:pPr>
            <a:r>
              <a:rPr lang="en-US" dirty="0"/>
              <a:t>Save source code as separate modules or read-only files </a:t>
            </a:r>
          </a:p>
        </p:txBody>
      </p:sp>
      <p:sp>
        <p:nvSpPr>
          <p:cNvPr id="23" name="Text Placeholder 22">
            <a:extLst>
              <a:ext uri="{FF2B5EF4-FFF2-40B4-BE49-F238E27FC236}">
                <a16:creationId xmlns:a16="http://schemas.microsoft.com/office/drawing/2014/main" id="{88F5A449-AEDD-497D-9DC0-3FCE0CD663F1}"/>
              </a:ext>
            </a:extLst>
          </p:cNvPr>
          <p:cNvSpPr>
            <a:spLocks noGrp="1"/>
          </p:cNvSpPr>
          <p:nvPr>
            <p:ph type="body" sz="quarter" idx="22"/>
          </p:nvPr>
        </p:nvSpPr>
        <p:spPr/>
        <p:txBody>
          <a:bodyPr/>
          <a:lstStyle/>
          <a:p>
            <a:r>
              <a:rPr lang="en-US" dirty="0"/>
              <a:t>Model Improvement is a Journey </a:t>
            </a:r>
          </a:p>
        </p:txBody>
      </p:sp>
      <p:sp>
        <p:nvSpPr>
          <p:cNvPr id="19" name="Text Placeholder 18">
            <a:extLst>
              <a:ext uri="{FF2B5EF4-FFF2-40B4-BE49-F238E27FC236}">
                <a16:creationId xmlns:a16="http://schemas.microsoft.com/office/drawing/2014/main" id="{E69733D2-1116-4F0F-81FA-BE0A5515193F}"/>
              </a:ext>
            </a:extLst>
          </p:cNvPr>
          <p:cNvSpPr>
            <a:spLocks noGrp="1"/>
          </p:cNvSpPr>
          <p:nvPr>
            <p:ph type="body" sz="quarter" idx="12"/>
          </p:nvPr>
        </p:nvSpPr>
        <p:spPr/>
        <p:txBody>
          <a:bodyPr/>
          <a:lstStyle/>
          <a:p>
            <a:pPr marL="285750" indent="-285750" algn="l">
              <a:buFont typeface="Arial" panose="020B0604020202020204" pitchFamily="34" charset="0"/>
              <a:buChar char="•"/>
            </a:pPr>
            <a:r>
              <a:rPr lang="en-US" dirty="0"/>
              <a:t>Model may change as new data becomes available</a:t>
            </a:r>
          </a:p>
        </p:txBody>
      </p:sp>
      <p:sp>
        <p:nvSpPr>
          <p:cNvPr id="30" name="TextBox 29">
            <a:extLst>
              <a:ext uri="{FF2B5EF4-FFF2-40B4-BE49-F238E27FC236}">
                <a16:creationId xmlns:a16="http://schemas.microsoft.com/office/drawing/2014/main" id="{CD9DEFB7-E44C-49A8-9D6C-0011B29509B1}"/>
              </a:ext>
            </a:extLst>
          </p:cNvPr>
          <p:cNvSpPr txBox="1"/>
          <p:nvPr/>
        </p:nvSpPr>
        <p:spPr>
          <a:xfrm>
            <a:off x="6542719" y="4361768"/>
            <a:ext cx="1827942" cy="338554"/>
          </a:xfrm>
          <a:prstGeom prst="rect">
            <a:avLst/>
          </a:prstGeom>
          <a:noFill/>
        </p:spPr>
        <p:txBody>
          <a:bodyPr wrap="square" rtlCol="0">
            <a:spAutoFit/>
          </a:bodyPr>
          <a:lstStyle/>
          <a:p>
            <a:r>
              <a:rPr lang="en-US" sz="800" dirty="0">
                <a:hlinkClick r:id="rId5" tooltip="https://www.flickr.com/photos/iiro_kaisla/15208903629/"/>
              </a:rPr>
              <a:t>This Photo</a:t>
            </a:r>
            <a:r>
              <a:rPr lang="en-US" sz="800" dirty="0"/>
              <a:t> by Unknown Author is licensed under </a:t>
            </a:r>
            <a:r>
              <a:rPr lang="en-US" sz="800" dirty="0">
                <a:hlinkClick r:id="rId6" tooltip="https://creativecommons.org/licenses/by-nc-sa/3.0/"/>
              </a:rPr>
              <a:t>CC BY-SA-NC</a:t>
            </a:r>
            <a:endParaRPr lang="en-US" sz="800" dirty="0"/>
          </a:p>
        </p:txBody>
      </p:sp>
      <p:sp>
        <p:nvSpPr>
          <p:cNvPr id="36" name="TextBox 35">
            <a:extLst>
              <a:ext uri="{FF2B5EF4-FFF2-40B4-BE49-F238E27FC236}">
                <a16:creationId xmlns:a16="http://schemas.microsoft.com/office/drawing/2014/main" id="{EDA8B525-A705-4AF5-8247-AA2E734B86D1}"/>
              </a:ext>
            </a:extLst>
          </p:cNvPr>
          <p:cNvSpPr txBox="1"/>
          <p:nvPr/>
        </p:nvSpPr>
        <p:spPr>
          <a:xfrm>
            <a:off x="2461283" y="4361768"/>
            <a:ext cx="1828800" cy="338554"/>
          </a:xfrm>
          <a:prstGeom prst="rect">
            <a:avLst/>
          </a:prstGeom>
          <a:noFill/>
        </p:spPr>
        <p:txBody>
          <a:bodyPr wrap="square" rtlCol="0">
            <a:spAutoFit/>
          </a:bodyPr>
          <a:lstStyle/>
          <a:p>
            <a:r>
              <a:rPr lang="en-US" sz="800" dirty="0">
                <a:hlinkClick r:id="rId3" tooltip="https://www.pngall.com/statistics-png"/>
              </a:rPr>
              <a:t>This Photo</a:t>
            </a:r>
            <a:r>
              <a:rPr lang="en-US" sz="800" dirty="0"/>
              <a:t> by Unknown Author is licensed under </a:t>
            </a:r>
            <a:r>
              <a:rPr lang="en-US" sz="800" dirty="0">
                <a:hlinkClick r:id="rId7" tooltip="https://creativecommons.org/licenses/by-nc/3.0/"/>
              </a:rPr>
              <a:t>CC BY-NC</a:t>
            </a:r>
            <a:endParaRPr lang="en-US" sz="800" dirty="0"/>
          </a:p>
        </p:txBody>
      </p:sp>
      <p:pic>
        <p:nvPicPr>
          <p:cNvPr id="45" name="Picture Placeholder 44" descr="Icon&#10;&#10;Description automatically generated">
            <a:extLst>
              <a:ext uri="{FF2B5EF4-FFF2-40B4-BE49-F238E27FC236}">
                <a16:creationId xmlns:a16="http://schemas.microsoft.com/office/drawing/2014/main" id="{95BF28F5-B5F5-4254-AC9B-B8DE4FCFAE5A}"/>
              </a:ext>
            </a:extLst>
          </p:cNvPr>
          <p:cNvPicPr>
            <a:picLocks noGrp="1" noChangeAspect="1"/>
          </p:cNvPicPr>
          <p:nvPr>
            <p:ph type="pic" sz="quarter" idx="16"/>
          </p:nvPr>
        </p:nvPicPr>
        <p:blipFill rotWithShape="1">
          <a:blip r:embed="rId8">
            <a:extLst>
              <a:ext uri="{837473B0-CC2E-450A-ABE3-18F120FF3D39}">
                <a1611:picAttrSrcUrl xmlns="" xmlns:a1611="http://schemas.microsoft.com/office/drawing/2016/11/main" r:id="rId9"/>
              </a:ext>
            </a:extLst>
          </a:blip>
          <a:srcRect l="8939" r="23231"/>
          <a:stretch/>
        </p:blipFill>
        <p:spPr>
          <a:xfrm>
            <a:off x="9171500" y="2514171"/>
            <a:ext cx="1827212" cy="1828800"/>
          </a:xfrm>
        </p:spPr>
      </p:pic>
    </p:spTree>
    <p:extLst>
      <p:ext uri="{BB962C8B-B14F-4D97-AF65-F5344CB8AC3E}">
        <p14:creationId xmlns:p14="http://schemas.microsoft.com/office/powerpoint/2010/main" val="669918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512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587F39-1D07-6B49-90EE-6A0B1E9A33A0}"/>
              </a:ext>
            </a:extLst>
          </p:cNvPr>
          <p:cNvSpPr>
            <a:spLocks noGrp="1"/>
          </p:cNvSpPr>
          <p:nvPr>
            <p:ph type="title"/>
          </p:nvPr>
        </p:nvSpPr>
        <p:spPr>
          <a:xfrm>
            <a:off x="839788" y="352426"/>
            <a:ext cx="9228137" cy="657246"/>
          </a:xfrm>
        </p:spPr>
        <p:txBody>
          <a:bodyPr/>
          <a:lstStyle/>
          <a:p>
            <a:pPr algn="l"/>
            <a:r>
              <a:rPr lang="en-US" dirty="0">
                <a:solidFill>
                  <a:srgbClr val="59DCE3"/>
                </a:solidFill>
              </a:rPr>
              <a:t>Project Background</a:t>
            </a:r>
          </a:p>
        </p:txBody>
      </p:sp>
      <p:sp>
        <p:nvSpPr>
          <p:cNvPr id="8" name="Text Placeholder 7"/>
          <p:cNvSpPr>
            <a:spLocks noGrp="1"/>
          </p:cNvSpPr>
          <p:nvPr>
            <p:ph type="body" sz="half" idx="2"/>
          </p:nvPr>
        </p:nvSpPr>
        <p:spPr>
          <a:xfrm>
            <a:off x="344489" y="1255222"/>
            <a:ext cx="8234246" cy="4964603"/>
          </a:xfrm>
        </p:spPr>
        <p:txBody>
          <a:bodyPr/>
          <a:lstStyle/>
          <a:p>
            <a:pPr marL="342900" indent="-342900" algn="l">
              <a:buFont typeface="Arial" panose="020B0604020202020204" pitchFamily="34" charset="0"/>
              <a:buChar char="•"/>
            </a:pPr>
            <a:r>
              <a:rPr lang="en-US" sz="2800" dirty="0"/>
              <a:t>GW’s IRP office has been working on traditional IR duty, and needs a project to engage into AI/Machine Learning.</a:t>
            </a:r>
          </a:p>
          <a:p>
            <a:pPr marL="342900" indent="-342900" algn="l">
              <a:buFont typeface="Arial" panose="020B0604020202020204" pitchFamily="34" charset="0"/>
              <a:buChar char="•"/>
            </a:pPr>
            <a:r>
              <a:rPr lang="en-US" sz="2800" dirty="0"/>
              <a:t>Enrollment Management Office of Student Success worked with a third-party vendor on identifying student at risk for early intervention, but not successful.</a:t>
            </a:r>
          </a:p>
          <a:p>
            <a:pPr marL="342900" lvl="0" indent="-342900" algn="l">
              <a:buFont typeface="Arial" panose="020B0604020202020204" pitchFamily="34" charset="0"/>
              <a:buChar char="•"/>
            </a:pPr>
            <a:r>
              <a:rPr lang="en-US" sz="2800" dirty="0"/>
              <a:t>IR office has been working closely with EM and likes to take this project to improve its data analytics power.</a:t>
            </a:r>
          </a:p>
        </p:txBody>
      </p:sp>
      <p:pic>
        <p:nvPicPr>
          <p:cNvPr id="11" name="Picture 10"/>
          <p:cNvPicPr>
            <a:picLocks noChangeAspect="1"/>
          </p:cNvPicPr>
          <p:nvPr/>
        </p:nvPicPr>
        <p:blipFill>
          <a:blip r:embed="rId3"/>
          <a:stretch>
            <a:fillRect/>
          </a:stretch>
        </p:blipFill>
        <p:spPr>
          <a:xfrm>
            <a:off x="8680640" y="0"/>
            <a:ext cx="3511360" cy="3023251"/>
          </a:xfrm>
          <a:prstGeom prst="rect">
            <a:avLst/>
          </a:prstGeom>
        </p:spPr>
      </p:pic>
    </p:spTree>
    <p:extLst>
      <p:ext uri="{BB962C8B-B14F-4D97-AF65-F5344CB8AC3E}">
        <p14:creationId xmlns:p14="http://schemas.microsoft.com/office/powerpoint/2010/main" val="1153516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0C30E-9871-0DD5-299E-C965B2545546}"/>
              </a:ext>
            </a:extLst>
          </p:cNvPr>
          <p:cNvSpPr>
            <a:spLocks noGrp="1"/>
          </p:cNvSpPr>
          <p:nvPr>
            <p:ph type="title"/>
          </p:nvPr>
        </p:nvSpPr>
        <p:spPr>
          <a:xfrm>
            <a:off x="255588" y="-635000"/>
            <a:ext cx="3932237" cy="1836294"/>
          </a:xfrm>
        </p:spPr>
        <p:txBody>
          <a:bodyPr/>
          <a:lstStyle/>
          <a:p>
            <a:pPr algn="l"/>
            <a:r>
              <a:rPr lang="en-US" sz="2800" dirty="0">
                <a:cs typeface="Calibri"/>
              </a:rPr>
              <a:t>Appendix: SHAP Value Calculations</a:t>
            </a:r>
            <a:endParaRPr lang="en-US" sz="2800">
              <a:cs typeface="Calibri"/>
            </a:endParaRPr>
          </a:p>
        </p:txBody>
      </p:sp>
      <p:sp>
        <p:nvSpPr>
          <p:cNvPr id="4" name="Text Placeholder 3">
            <a:extLst>
              <a:ext uri="{FF2B5EF4-FFF2-40B4-BE49-F238E27FC236}">
                <a16:creationId xmlns:a16="http://schemas.microsoft.com/office/drawing/2014/main" id="{03272A1F-3A03-52D0-E04A-54DDE04A13C2}"/>
              </a:ext>
            </a:extLst>
          </p:cNvPr>
          <p:cNvSpPr>
            <a:spLocks noGrp="1"/>
          </p:cNvSpPr>
          <p:nvPr>
            <p:ph type="body" sz="half" idx="2"/>
          </p:nvPr>
        </p:nvSpPr>
        <p:spPr>
          <a:xfrm>
            <a:off x="407988" y="1377293"/>
            <a:ext cx="4529137" cy="3335994"/>
          </a:xfrm>
        </p:spPr>
        <p:txBody>
          <a:bodyPr vert="horz" lIns="91440" tIns="45720" rIns="91440" bIns="45720" rtlCol="0" anchor="t">
            <a:noAutofit/>
          </a:bodyPr>
          <a:lstStyle/>
          <a:p>
            <a:pPr marL="457200" indent="-457200" algn="l">
              <a:buFont typeface="Arial,Sans-Serif"/>
              <a:buChar char="•"/>
            </a:pPr>
            <a:r>
              <a:rPr lang="en-US" sz="1600" i="0" dirty="0">
                <a:cs typeface="Calibri"/>
              </a:rPr>
              <a:t>The SHAP value is </a:t>
            </a:r>
            <a:r>
              <a:rPr lang="en-US" sz="1600" b="1" i="0" dirty="0">
                <a:cs typeface="Calibri"/>
              </a:rPr>
              <a:t>the average marginal contribution</a:t>
            </a:r>
            <a:r>
              <a:rPr lang="en-US" sz="1600" i="0" dirty="0">
                <a:cs typeface="Calibri"/>
              </a:rPr>
              <a:t> of a feature value to the prediction in different coalitions. </a:t>
            </a:r>
            <a:endParaRPr lang="en-US" sz="1600" i="0" dirty="0">
              <a:ea typeface="+mn-lt"/>
              <a:cs typeface="+mn-lt"/>
            </a:endParaRPr>
          </a:p>
          <a:p>
            <a:pPr marL="1143000" lvl="1" indent="-285750">
              <a:buFont typeface="Arial,Sans-Serif"/>
              <a:buChar char="•"/>
            </a:pPr>
            <a:r>
              <a:rPr lang="en-US" sz="1600" dirty="0">
                <a:cs typeface="Calibri"/>
              </a:rPr>
              <a:t>The SHAP value is NOT the difference in prediction when we would remove the feature from the model.</a:t>
            </a:r>
            <a:endParaRPr lang="en-US" sz="1600" dirty="0">
              <a:ea typeface="+mn-lt"/>
              <a:cs typeface="+mn-lt"/>
            </a:endParaRPr>
          </a:p>
          <a:p>
            <a:pPr marL="457200" indent="-457200" algn="l">
              <a:buFont typeface="Arial,Sans-Serif"/>
              <a:buChar char="•"/>
            </a:pPr>
            <a:r>
              <a:rPr lang="en-US" sz="1600" i="0" dirty="0">
                <a:ea typeface="+mn-lt"/>
                <a:cs typeface="+mn-lt"/>
              </a:rPr>
              <a:t>SHAP values </a:t>
            </a:r>
            <a:r>
              <a:rPr lang="en-US" sz="1600" b="1" i="0" dirty="0">
                <a:ea typeface="+mn-lt"/>
                <a:cs typeface="+mn-lt"/>
              </a:rPr>
              <a:t>calculate the importance of a feature</a:t>
            </a:r>
            <a:r>
              <a:rPr lang="en-US" sz="1600" i="0" dirty="0">
                <a:ea typeface="+mn-lt"/>
                <a:cs typeface="+mn-lt"/>
              </a:rPr>
              <a:t> by comparing what a model predicts with and without the feature.</a:t>
            </a:r>
          </a:p>
          <a:p>
            <a:pPr marL="1143000" lvl="1" indent="-285750">
              <a:buFont typeface="Arial,Sans-Serif"/>
              <a:buChar char="•"/>
            </a:pPr>
            <a:r>
              <a:rPr lang="en-US" sz="1600" dirty="0">
                <a:ea typeface="+mn-lt"/>
                <a:cs typeface="+mn-lt"/>
              </a:rPr>
              <a:t>However, since the order in which a model sees features can affect its predictions, </a:t>
            </a:r>
            <a:r>
              <a:rPr lang="en-US" sz="1600" b="1" dirty="0">
                <a:ea typeface="+mn-lt"/>
                <a:cs typeface="+mn-lt"/>
              </a:rPr>
              <a:t>this is done in every possible order</a:t>
            </a:r>
            <a:r>
              <a:rPr lang="en-US" sz="1600" dirty="0">
                <a:ea typeface="+mn-lt"/>
                <a:cs typeface="+mn-lt"/>
              </a:rPr>
              <a:t>, so that the features are fairly compared &gt; Multiple permutations</a:t>
            </a:r>
          </a:p>
          <a:p>
            <a:pPr marL="685800" indent="-228600" algn="l">
              <a:spcBef>
                <a:spcPts val="500"/>
              </a:spcBef>
              <a:buFont typeface="Arial,Sans-Serif"/>
              <a:buChar char="•"/>
            </a:pPr>
            <a:r>
              <a:rPr lang="en-US" sz="1600" i="0" dirty="0">
                <a:cs typeface="Calibri"/>
              </a:rPr>
              <a:t>SHAP requires to train a distinct predictive model for each of these distinct permutations.</a:t>
            </a:r>
            <a:endParaRPr lang="en-US" sz="1600" i="0" dirty="0">
              <a:ea typeface="+mn-lt"/>
              <a:cs typeface="+mn-lt"/>
            </a:endParaRPr>
          </a:p>
          <a:p>
            <a:pPr marL="914400" lvl="1"/>
            <a:r>
              <a:rPr lang="en-US" dirty="0">
                <a:ea typeface="+mn-lt"/>
                <a:cs typeface="+mn-lt"/>
              </a:rPr>
              <a:t/>
            </a:r>
            <a:br>
              <a:rPr lang="en-US" dirty="0">
                <a:ea typeface="+mn-lt"/>
                <a:cs typeface="+mn-lt"/>
              </a:rPr>
            </a:br>
            <a:endParaRPr lang="en-US" sz="1600" dirty="0">
              <a:ea typeface="+mn-lt"/>
              <a:cs typeface="+mn-lt"/>
            </a:endParaRPr>
          </a:p>
          <a:p>
            <a:pPr marL="1143000" lvl="1" indent="-285750">
              <a:buFont typeface="Arial,Sans-Serif"/>
              <a:buChar char="•"/>
            </a:pPr>
            <a:endParaRPr lang="en-US" sz="1600" dirty="0">
              <a:ea typeface="+mn-lt"/>
              <a:cs typeface="+mn-lt"/>
            </a:endParaRPr>
          </a:p>
          <a:p>
            <a:pPr marL="1143000" lvl="1" indent="-285750">
              <a:buFont typeface="Arial,Sans-Serif"/>
              <a:buChar char="•"/>
            </a:pPr>
            <a:endParaRPr lang="en-US" sz="1600" dirty="0">
              <a:ea typeface="+mn-lt"/>
              <a:cs typeface="+mn-lt"/>
            </a:endParaRPr>
          </a:p>
          <a:p>
            <a:pPr marL="457200" indent="-457200" algn="l">
              <a:buFont typeface="Arial,Sans-Serif"/>
              <a:buChar char="•"/>
            </a:pPr>
            <a:endParaRPr lang="en-US" sz="1600" i="0" dirty="0">
              <a:ea typeface="+mn-lt"/>
              <a:cs typeface="+mn-lt"/>
            </a:endParaRPr>
          </a:p>
          <a:p>
            <a:endParaRPr lang="en-US" sz="1600" dirty="0">
              <a:cs typeface="Calibri"/>
            </a:endParaRPr>
          </a:p>
        </p:txBody>
      </p:sp>
      <p:pic>
        <p:nvPicPr>
          <p:cNvPr id="5" name="Picture 5" descr="Table&#10;&#10;Description automatically generated">
            <a:extLst>
              <a:ext uri="{FF2B5EF4-FFF2-40B4-BE49-F238E27FC236}">
                <a16:creationId xmlns:a16="http://schemas.microsoft.com/office/drawing/2014/main" id="{268D1A71-7032-3EA4-E762-1E6E1288C5C9}"/>
              </a:ext>
            </a:extLst>
          </p:cNvPr>
          <p:cNvPicPr>
            <a:picLocks noChangeAspect="1"/>
          </p:cNvPicPr>
          <p:nvPr/>
        </p:nvPicPr>
        <p:blipFill rotWithShape="1">
          <a:blip r:embed="rId2"/>
          <a:srcRect b="28228"/>
          <a:stretch/>
        </p:blipFill>
        <p:spPr>
          <a:xfrm>
            <a:off x="5257800" y="279400"/>
            <a:ext cx="6858000" cy="4914905"/>
          </a:xfrm>
          <a:prstGeom prst="rect">
            <a:avLst/>
          </a:prstGeom>
        </p:spPr>
      </p:pic>
      <p:sp>
        <p:nvSpPr>
          <p:cNvPr id="6" name="TextBox 5">
            <a:extLst>
              <a:ext uri="{FF2B5EF4-FFF2-40B4-BE49-F238E27FC236}">
                <a16:creationId xmlns:a16="http://schemas.microsoft.com/office/drawing/2014/main" id="{4F1E4E45-6E0F-7C0C-00C8-2811A81D02D0}"/>
              </a:ext>
            </a:extLst>
          </p:cNvPr>
          <p:cNvSpPr txBox="1"/>
          <p:nvPr/>
        </p:nvSpPr>
        <p:spPr>
          <a:xfrm>
            <a:off x="5524500" y="51943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5">
                    <a:lumMod val="50000"/>
                  </a:schemeClr>
                </a:solidFill>
              </a:rPr>
              <a:t>Expected Value: 30 mL</a:t>
            </a:r>
            <a:endParaRPr lang="en-US" b="1" dirty="0">
              <a:solidFill>
                <a:schemeClr val="accent5">
                  <a:lumMod val="50000"/>
                </a:schemeClr>
              </a:solidFill>
              <a:cs typeface="Calibri"/>
            </a:endParaRPr>
          </a:p>
        </p:txBody>
      </p:sp>
    </p:spTree>
    <p:extLst>
      <p:ext uri="{BB962C8B-B14F-4D97-AF65-F5344CB8AC3E}">
        <p14:creationId xmlns:p14="http://schemas.microsoft.com/office/powerpoint/2010/main" val="2077603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587F39-1D07-6B49-90EE-6A0B1E9A33A0}"/>
              </a:ext>
            </a:extLst>
          </p:cNvPr>
          <p:cNvSpPr>
            <a:spLocks noGrp="1"/>
          </p:cNvSpPr>
          <p:nvPr>
            <p:ph type="title"/>
          </p:nvPr>
        </p:nvSpPr>
        <p:spPr>
          <a:xfrm>
            <a:off x="839788" y="352426"/>
            <a:ext cx="9228137" cy="657246"/>
          </a:xfrm>
        </p:spPr>
        <p:txBody>
          <a:bodyPr/>
          <a:lstStyle/>
          <a:p>
            <a:pPr algn="l"/>
            <a:r>
              <a:rPr lang="en-US" dirty="0">
                <a:solidFill>
                  <a:srgbClr val="59DCE3"/>
                </a:solidFill>
              </a:rPr>
              <a:t>Project Objectives</a:t>
            </a:r>
          </a:p>
        </p:txBody>
      </p:sp>
      <p:sp>
        <p:nvSpPr>
          <p:cNvPr id="8" name="Text Placeholder 7"/>
          <p:cNvSpPr>
            <a:spLocks noGrp="1"/>
          </p:cNvSpPr>
          <p:nvPr>
            <p:ph type="body" sz="half" idx="2"/>
          </p:nvPr>
        </p:nvSpPr>
        <p:spPr>
          <a:xfrm>
            <a:off x="344489" y="1255222"/>
            <a:ext cx="8494712" cy="4964603"/>
          </a:xfrm>
        </p:spPr>
        <p:txBody>
          <a:bodyPr/>
          <a:lstStyle/>
          <a:p>
            <a:pPr marL="342900" indent="-342900" algn="l">
              <a:buFont typeface="Arial" panose="020B0604020202020204" pitchFamily="34" charset="0"/>
              <a:buChar char="•"/>
            </a:pPr>
            <a:r>
              <a:rPr lang="en-US" sz="2800" dirty="0"/>
              <a:t>To develop multiple machine-learning models on retention and academic performance, and able to predict the students at risk at individual level, using features in categories of academic, financial aid, and engagement. </a:t>
            </a:r>
          </a:p>
          <a:p>
            <a:pPr marL="342900" lvl="0" indent="-342900" algn="l">
              <a:buFont typeface="Arial" panose="020B0604020202020204" pitchFamily="34" charset="0"/>
              <a:buChar char="•"/>
            </a:pPr>
            <a:r>
              <a:rPr lang="en-US" sz="2800" dirty="0"/>
              <a:t>Focus and investigate certain cohorts with low retention rates, and collaborate with Office of Student Success for early intervention efforts in the proactive approach. </a:t>
            </a:r>
          </a:p>
          <a:p>
            <a:pPr marL="342900" lvl="0" indent="-342900" algn="l">
              <a:buFont typeface="Arial" panose="020B0604020202020204" pitchFamily="34" charset="0"/>
              <a:buChar char="•"/>
            </a:pPr>
            <a:r>
              <a:rPr lang="en-US" sz="2800" dirty="0"/>
              <a:t>Models will be built and tested in the desktop Python environment. The final product will use data warehouse running on a Python server.</a:t>
            </a:r>
          </a:p>
        </p:txBody>
      </p:sp>
      <p:pic>
        <p:nvPicPr>
          <p:cNvPr id="2" name="Picture 1"/>
          <p:cNvPicPr>
            <a:picLocks noChangeAspect="1"/>
          </p:cNvPicPr>
          <p:nvPr/>
        </p:nvPicPr>
        <p:blipFill>
          <a:blip r:embed="rId3"/>
          <a:stretch>
            <a:fillRect/>
          </a:stretch>
        </p:blipFill>
        <p:spPr>
          <a:xfrm>
            <a:off x="8649850" y="0"/>
            <a:ext cx="3542150" cy="2643447"/>
          </a:xfrm>
          <a:prstGeom prst="rect">
            <a:avLst/>
          </a:prstGeom>
        </p:spPr>
      </p:pic>
    </p:spTree>
    <p:extLst>
      <p:ext uri="{BB962C8B-B14F-4D97-AF65-F5344CB8AC3E}">
        <p14:creationId xmlns:p14="http://schemas.microsoft.com/office/powerpoint/2010/main" val="1644955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587F39-1D07-6B49-90EE-6A0B1E9A33A0}"/>
              </a:ext>
            </a:extLst>
          </p:cNvPr>
          <p:cNvSpPr>
            <a:spLocks noGrp="1"/>
          </p:cNvSpPr>
          <p:nvPr>
            <p:ph type="title"/>
          </p:nvPr>
        </p:nvSpPr>
        <p:spPr>
          <a:xfrm>
            <a:off x="839788" y="352426"/>
            <a:ext cx="9228137" cy="657246"/>
          </a:xfrm>
        </p:spPr>
        <p:txBody>
          <a:bodyPr/>
          <a:lstStyle/>
          <a:p>
            <a:pPr algn="l"/>
            <a:r>
              <a:rPr lang="en-US" dirty="0">
                <a:solidFill>
                  <a:srgbClr val="59DCE3"/>
                </a:solidFill>
              </a:rPr>
              <a:t>Challenges in the Project</a:t>
            </a:r>
          </a:p>
        </p:txBody>
      </p:sp>
      <p:sp>
        <p:nvSpPr>
          <p:cNvPr id="8" name="Text Placeholder 7"/>
          <p:cNvSpPr>
            <a:spLocks noGrp="1"/>
          </p:cNvSpPr>
          <p:nvPr>
            <p:ph type="body" sz="half" idx="2"/>
          </p:nvPr>
        </p:nvSpPr>
        <p:spPr>
          <a:xfrm>
            <a:off x="344489" y="1255222"/>
            <a:ext cx="7984864" cy="4964603"/>
          </a:xfrm>
        </p:spPr>
        <p:txBody>
          <a:bodyPr/>
          <a:lstStyle/>
          <a:p>
            <a:pPr marL="342900" indent="-342900" algn="l">
              <a:buFont typeface="Arial" panose="020B0604020202020204" pitchFamily="34" charset="0"/>
              <a:buChar char="•"/>
            </a:pPr>
            <a:r>
              <a:rPr lang="en-US" sz="2800" dirty="0"/>
              <a:t>Understand machine learning models, big data and gain access to the data. </a:t>
            </a:r>
          </a:p>
          <a:p>
            <a:pPr algn="l"/>
            <a:r>
              <a:rPr lang="en-US" sz="1800" dirty="0"/>
              <a:t> </a:t>
            </a:r>
          </a:p>
          <a:p>
            <a:pPr marL="342900" lvl="0" indent="-342900" algn="l">
              <a:buFont typeface="Arial" panose="020B0604020202020204" pitchFamily="34" charset="0"/>
              <a:buChar char="•"/>
            </a:pPr>
            <a:r>
              <a:rPr lang="en-US" sz="2800" dirty="0"/>
              <a:t>Mindset change from statistics to machine learning</a:t>
            </a:r>
          </a:p>
          <a:p>
            <a:pPr lvl="0" algn="l"/>
            <a:r>
              <a:rPr lang="en-US" sz="1800" dirty="0"/>
              <a:t> </a:t>
            </a:r>
          </a:p>
          <a:p>
            <a:pPr marL="342900" lvl="0" indent="-342900" algn="l">
              <a:buFont typeface="Arial" panose="020B0604020202020204" pitchFamily="34" charset="0"/>
              <a:buChar char="•"/>
            </a:pPr>
            <a:r>
              <a:rPr lang="en-US" sz="2800" dirty="0"/>
              <a:t>Risk in working on this project: many uncertain factors could lead to failures.</a:t>
            </a:r>
          </a:p>
          <a:p>
            <a:pPr lvl="0" algn="l"/>
            <a:r>
              <a:rPr lang="en-US" sz="2800" dirty="0"/>
              <a:t> </a:t>
            </a:r>
            <a:endParaRPr lang="en-US" sz="1400" dirty="0"/>
          </a:p>
          <a:p>
            <a:pPr marL="342900" lvl="0" indent="-342900" algn="l">
              <a:buFont typeface="Arial" panose="020B0604020202020204" pitchFamily="34" charset="0"/>
              <a:buChar char="•"/>
            </a:pPr>
            <a:r>
              <a:rPr lang="en-US" sz="2800" dirty="0"/>
              <a:t>Collaborations and support</a:t>
            </a:r>
          </a:p>
        </p:txBody>
      </p:sp>
      <p:pic>
        <p:nvPicPr>
          <p:cNvPr id="10" name="Picture 9"/>
          <p:cNvPicPr>
            <a:picLocks noChangeAspect="1"/>
          </p:cNvPicPr>
          <p:nvPr/>
        </p:nvPicPr>
        <p:blipFill>
          <a:blip r:embed="rId3"/>
          <a:stretch>
            <a:fillRect/>
          </a:stretch>
        </p:blipFill>
        <p:spPr>
          <a:xfrm>
            <a:off x="8464206" y="24600"/>
            <a:ext cx="3719772" cy="2527407"/>
          </a:xfrm>
          <a:prstGeom prst="rect">
            <a:avLst/>
          </a:prstGeom>
        </p:spPr>
      </p:pic>
    </p:spTree>
    <p:extLst>
      <p:ext uri="{BB962C8B-B14F-4D97-AF65-F5344CB8AC3E}">
        <p14:creationId xmlns:p14="http://schemas.microsoft.com/office/powerpoint/2010/main" val="891539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587F39-1D07-6B49-90EE-6A0B1E9A33A0}"/>
              </a:ext>
            </a:extLst>
          </p:cNvPr>
          <p:cNvSpPr>
            <a:spLocks noGrp="1"/>
          </p:cNvSpPr>
          <p:nvPr>
            <p:ph type="title"/>
          </p:nvPr>
        </p:nvSpPr>
        <p:spPr>
          <a:xfrm>
            <a:off x="839788" y="352426"/>
            <a:ext cx="9228137" cy="657246"/>
          </a:xfrm>
        </p:spPr>
        <p:txBody>
          <a:bodyPr/>
          <a:lstStyle/>
          <a:p>
            <a:pPr algn="l"/>
            <a:r>
              <a:rPr lang="en-US" dirty="0">
                <a:solidFill>
                  <a:srgbClr val="59DCE3"/>
                </a:solidFill>
              </a:rPr>
              <a:t>In This Session . . .</a:t>
            </a:r>
          </a:p>
        </p:txBody>
      </p:sp>
      <p:sp>
        <p:nvSpPr>
          <p:cNvPr id="8" name="Text Placeholder 7"/>
          <p:cNvSpPr>
            <a:spLocks noGrp="1"/>
          </p:cNvSpPr>
          <p:nvPr>
            <p:ph type="body" sz="half" idx="2"/>
          </p:nvPr>
        </p:nvSpPr>
        <p:spPr>
          <a:xfrm>
            <a:off x="303391" y="1362098"/>
            <a:ext cx="8244707" cy="5244185"/>
          </a:xfrm>
        </p:spPr>
        <p:txBody>
          <a:bodyPr/>
          <a:lstStyle/>
          <a:p>
            <a:pPr algn="l"/>
            <a:r>
              <a:rPr lang="en-US" sz="2800" dirty="0"/>
              <a:t>Regarding the collaborations, strategies and how we were working on the plan to execute this project, we discussed more in our yesterday’s session: </a:t>
            </a:r>
          </a:p>
          <a:p>
            <a:pPr algn="l"/>
            <a:r>
              <a:rPr lang="en-US" sz="2800" b="1" dirty="0"/>
              <a:t>Transforming IR with machine learning project: Planning, Strategy, Practice</a:t>
            </a:r>
          </a:p>
          <a:p>
            <a:pPr lvl="0" algn="l"/>
            <a:r>
              <a:rPr lang="en-US" sz="1800" dirty="0"/>
              <a:t> </a:t>
            </a:r>
          </a:p>
          <a:p>
            <a:pPr lvl="0" algn="l"/>
            <a:r>
              <a:rPr lang="en-US" sz="2800" dirty="0"/>
              <a:t>In today’s session, we are more focused on the data elements, modeling perspective and technical. </a:t>
            </a:r>
          </a:p>
        </p:txBody>
      </p:sp>
      <p:pic>
        <p:nvPicPr>
          <p:cNvPr id="2" name="Picture 1"/>
          <p:cNvPicPr>
            <a:picLocks noChangeAspect="1"/>
          </p:cNvPicPr>
          <p:nvPr/>
        </p:nvPicPr>
        <p:blipFill>
          <a:blip r:embed="rId3"/>
          <a:stretch>
            <a:fillRect/>
          </a:stretch>
        </p:blipFill>
        <p:spPr>
          <a:xfrm>
            <a:off x="8760036" y="0"/>
            <a:ext cx="3431963" cy="2527443"/>
          </a:xfrm>
          <a:prstGeom prst="rect">
            <a:avLst/>
          </a:prstGeom>
        </p:spPr>
      </p:pic>
    </p:spTree>
    <p:extLst>
      <p:ext uri="{BB962C8B-B14F-4D97-AF65-F5344CB8AC3E}">
        <p14:creationId xmlns:p14="http://schemas.microsoft.com/office/powerpoint/2010/main" val="1795049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366463" y="1294544"/>
            <a:ext cx="2321959" cy="20085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rgbClr val="424242"/>
                </a:solidFill>
                <a:latin typeface="Calibri" panose="020F0502020204030204" pitchFamily="34" charset="0"/>
                <a:cs typeface="Calibri" panose="020F0502020204030204" pitchFamily="34" charset="0"/>
              </a:rPr>
              <a:t>Pre-college (Academic/ Demographics) Profile</a:t>
            </a:r>
            <a:endParaRPr lang="en-US" sz="900" b="1" dirty="0">
              <a:solidFill>
                <a:srgbClr val="424242"/>
              </a:solidFill>
            </a:endParaRPr>
          </a:p>
        </p:txBody>
      </p:sp>
      <p:sp>
        <p:nvSpPr>
          <p:cNvPr id="4" name="Oval 3"/>
          <p:cNvSpPr/>
          <p:nvPr/>
        </p:nvSpPr>
        <p:spPr>
          <a:xfrm>
            <a:off x="1366464" y="3712396"/>
            <a:ext cx="2494050" cy="20514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rgbClr val="424242"/>
                </a:solidFill>
                <a:latin typeface="Calibri" panose="020F0502020204030204" pitchFamily="34" charset="0"/>
                <a:cs typeface="Calibri" panose="020F0502020204030204" pitchFamily="34" charset="0"/>
              </a:rPr>
              <a:t>Engagement</a:t>
            </a:r>
            <a:r>
              <a:rPr lang="en-US" dirty="0">
                <a:solidFill>
                  <a:srgbClr val="424242"/>
                </a:solidFill>
                <a:latin typeface="Calibri" panose="020F0502020204030204" pitchFamily="34" charset="0"/>
                <a:cs typeface="Calibri" panose="020F0502020204030204" pitchFamily="34" charset="0"/>
              </a:rPr>
              <a:t> </a:t>
            </a:r>
            <a:r>
              <a:rPr lang="en-US" b="1" dirty="0">
                <a:solidFill>
                  <a:srgbClr val="424242"/>
                </a:solidFill>
                <a:latin typeface="Calibri" panose="020F0502020204030204" pitchFamily="34" charset="0"/>
                <a:cs typeface="Calibri" panose="020F0502020204030204" pitchFamily="34" charset="0"/>
              </a:rPr>
              <a:t>(academic and social)</a:t>
            </a:r>
            <a:endParaRPr lang="en-US" b="1" dirty="0">
              <a:solidFill>
                <a:srgbClr val="424242"/>
              </a:solidFill>
            </a:endParaRPr>
          </a:p>
        </p:txBody>
      </p:sp>
      <p:sp>
        <p:nvSpPr>
          <p:cNvPr id="5" name="Oval 4"/>
          <p:cNvSpPr/>
          <p:nvPr/>
        </p:nvSpPr>
        <p:spPr>
          <a:xfrm>
            <a:off x="5366961" y="3712396"/>
            <a:ext cx="1989335" cy="20514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rgbClr val="424242"/>
                </a:solidFill>
                <a:latin typeface="Calibri" panose="020F0502020204030204" pitchFamily="34" charset="0"/>
                <a:cs typeface="Calibri" panose="020F0502020204030204" pitchFamily="34" charset="0"/>
              </a:rPr>
              <a:t>Employment</a:t>
            </a:r>
            <a:endParaRPr lang="en-US" b="1" dirty="0">
              <a:solidFill>
                <a:srgbClr val="424242"/>
              </a:solidFill>
            </a:endParaRPr>
          </a:p>
        </p:txBody>
      </p:sp>
      <p:sp>
        <p:nvSpPr>
          <p:cNvPr id="6" name="Oval 5"/>
          <p:cNvSpPr/>
          <p:nvPr/>
        </p:nvSpPr>
        <p:spPr>
          <a:xfrm>
            <a:off x="8383711" y="3712396"/>
            <a:ext cx="1900719" cy="20514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rgbClr val="424242"/>
                </a:solidFill>
              </a:rPr>
              <a:t>Financial Need</a:t>
            </a:r>
          </a:p>
        </p:txBody>
      </p:sp>
      <p:sp>
        <p:nvSpPr>
          <p:cNvPr id="7" name="Oval 6"/>
          <p:cNvSpPr/>
          <p:nvPr/>
        </p:nvSpPr>
        <p:spPr>
          <a:xfrm>
            <a:off x="4970123" y="1294545"/>
            <a:ext cx="2303980" cy="1880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rgbClr val="424242"/>
                </a:solidFill>
                <a:latin typeface="Calibri" panose="020F0502020204030204" pitchFamily="34" charset="0"/>
                <a:cs typeface="Calibri" panose="020F0502020204030204" pitchFamily="34" charset="0"/>
              </a:rPr>
              <a:t>Academic achievement and progress at GW</a:t>
            </a:r>
            <a:endParaRPr lang="en-US" b="1" dirty="0">
              <a:solidFill>
                <a:srgbClr val="424242"/>
              </a:solidFill>
            </a:endParaRPr>
          </a:p>
        </p:txBody>
      </p:sp>
      <p:sp>
        <p:nvSpPr>
          <p:cNvPr id="8" name="Oval 7"/>
          <p:cNvSpPr/>
          <p:nvPr/>
        </p:nvSpPr>
        <p:spPr>
          <a:xfrm>
            <a:off x="8157679" y="1294544"/>
            <a:ext cx="2126752" cy="20085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b="1" dirty="0">
                <a:solidFill>
                  <a:srgbClr val="424242"/>
                </a:solidFill>
                <a:latin typeface="Calibri" panose="020F0502020204030204" pitchFamily="34" charset="0"/>
                <a:cs typeface="Calibri" panose="020F0502020204030204" pitchFamily="34" charset="0"/>
              </a:rPr>
              <a:t>Institutional programs</a:t>
            </a:r>
            <a:endParaRPr lang="en-US" b="1" dirty="0">
              <a:solidFill>
                <a:srgbClr val="424242"/>
              </a:solidFill>
            </a:endParaRPr>
          </a:p>
        </p:txBody>
      </p:sp>
      <p:sp>
        <p:nvSpPr>
          <p:cNvPr id="9" name="TextBox 8"/>
          <p:cNvSpPr txBox="1"/>
          <p:nvPr/>
        </p:nvSpPr>
        <p:spPr>
          <a:xfrm>
            <a:off x="2250040" y="359596"/>
            <a:ext cx="7356296" cy="584775"/>
          </a:xfrm>
          <a:prstGeom prst="rect">
            <a:avLst/>
          </a:prstGeom>
          <a:solidFill>
            <a:schemeClr val="tx1">
              <a:lumMod val="95000"/>
            </a:schemeClr>
          </a:solidFill>
        </p:spPr>
        <p:txBody>
          <a:bodyPr wrap="square" rtlCol="0">
            <a:spAutoFit/>
          </a:bodyPr>
          <a:lstStyle/>
          <a:p>
            <a:pPr algn="ctr"/>
            <a:r>
              <a:rPr lang="en-US" sz="3200" dirty="0">
                <a:solidFill>
                  <a:srgbClr val="424242"/>
                </a:solidFill>
                <a:latin typeface="Calibri" panose="020F0502020204030204" pitchFamily="34" charset="0"/>
                <a:ea typeface="Calibri" panose="020F0502020204030204" pitchFamily="34" charset="0"/>
                <a:cs typeface="Calibri" panose="020F0502020204030204" pitchFamily="34" charset="0"/>
              </a:rPr>
              <a:t>Data For the Modeling - Categories</a:t>
            </a:r>
            <a:endParaRPr lang="en-US" sz="3200" dirty="0">
              <a:solidFill>
                <a:srgbClr val="424242"/>
              </a:solidFill>
            </a:endParaRPr>
          </a:p>
        </p:txBody>
      </p:sp>
    </p:spTree>
    <p:extLst>
      <p:ext uri="{BB962C8B-B14F-4D97-AF65-F5344CB8AC3E}">
        <p14:creationId xmlns:p14="http://schemas.microsoft.com/office/powerpoint/2010/main" val="2786889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002639" y="1249423"/>
          <a:ext cx="9993085" cy="4460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2121049" y="522514"/>
            <a:ext cx="7756263" cy="955509"/>
          </a:xfrm>
        </p:spPr>
        <p:txBody>
          <a:bodyPr/>
          <a:lstStyle/>
          <a:p>
            <a:pPr algn="ctr"/>
            <a:r>
              <a:rPr lang="en-US" dirty="0">
                <a:solidFill>
                  <a:srgbClr val="FFFFFF"/>
                </a:solidFill>
                <a:latin typeface="Calibri" panose="020F0502020204030204" pitchFamily="34" charset="0"/>
                <a:ea typeface="Calibri" panose="020F0502020204030204" pitchFamily="34" charset="0"/>
                <a:cs typeface="Calibri" panose="020F0502020204030204" pitchFamily="34" charset="0"/>
              </a:rPr>
              <a:t>Data for the Modeling Details</a:t>
            </a:r>
            <a:r>
              <a:rPr lang="en-US" dirty="0">
                <a:solidFill>
                  <a:srgbClr val="002570"/>
                </a:solidFill>
                <a:latin typeface="Calibri" panose="020F0502020204030204" pitchFamily="34" charset="0"/>
                <a:ea typeface="Calibri" panose="020F0502020204030204" pitchFamily="34" charset="0"/>
                <a:cs typeface="Calibri" panose="020F0502020204030204" pitchFamily="34" charset="0"/>
              </a:rPr>
              <a:t/>
            </a:r>
            <a:br>
              <a:rPr lang="en-US" dirty="0">
                <a:solidFill>
                  <a:srgbClr val="002570"/>
                </a:solidFill>
                <a:latin typeface="Calibri" panose="020F0502020204030204" pitchFamily="34" charset="0"/>
                <a:ea typeface="Calibri" panose="020F0502020204030204" pitchFamily="34" charset="0"/>
                <a:cs typeface="Calibri" panose="020F0502020204030204" pitchFamily="34" charset="0"/>
              </a:rPr>
            </a:br>
            <a:endParaRPr lang="en-US" dirty="0"/>
          </a:p>
        </p:txBody>
      </p:sp>
    </p:spTree>
    <p:extLst>
      <p:ext uri="{BB962C8B-B14F-4D97-AF65-F5344CB8AC3E}">
        <p14:creationId xmlns:p14="http://schemas.microsoft.com/office/powerpoint/2010/main" val="767445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028700" y="1518557"/>
          <a:ext cx="9878785" cy="4555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2137379" y="607998"/>
            <a:ext cx="8301165" cy="1054250"/>
          </a:xfrm>
        </p:spPr>
        <p:txBody>
          <a:bodyPr/>
          <a:lstStyle/>
          <a:p>
            <a:pPr algn="ctr"/>
            <a:r>
              <a:rPr lang="en-US" dirty="0">
                <a:solidFill>
                  <a:srgbClr val="FFFFFF"/>
                </a:solidFill>
                <a:latin typeface="Calibri" panose="020F0502020204030204" pitchFamily="34" charset="0"/>
                <a:ea typeface="Calibri" panose="020F0502020204030204" pitchFamily="34" charset="0"/>
                <a:cs typeface="Calibri" panose="020F0502020204030204" pitchFamily="34" charset="0"/>
              </a:rPr>
              <a:t>Data for the Modeling Details Continued</a:t>
            </a:r>
            <a:r>
              <a:rPr lang="en-US" dirty="0">
                <a:solidFill>
                  <a:srgbClr val="002570"/>
                </a:solidFill>
                <a:latin typeface="Calibri" panose="020F0502020204030204" pitchFamily="34" charset="0"/>
                <a:ea typeface="Calibri" panose="020F0502020204030204" pitchFamily="34" charset="0"/>
                <a:cs typeface="Calibri" panose="020F0502020204030204" pitchFamily="34" charset="0"/>
              </a:rPr>
              <a:t/>
            </a:r>
            <a:br>
              <a:rPr lang="en-US" dirty="0">
                <a:solidFill>
                  <a:srgbClr val="002570"/>
                </a:solidFill>
                <a:latin typeface="Calibri" panose="020F0502020204030204" pitchFamily="34" charset="0"/>
                <a:ea typeface="Calibri" panose="020F0502020204030204" pitchFamily="34" charset="0"/>
                <a:cs typeface="Calibri" panose="020F0502020204030204" pitchFamily="34" charset="0"/>
              </a:rPr>
            </a:br>
            <a:endParaRPr lang="en-US" dirty="0"/>
          </a:p>
        </p:txBody>
      </p:sp>
    </p:spTree>
    <p:extLst>
      <p:ext uri="{BB962C8B-B14F-4D97-AF65-F5344CB8AC3E}">
        <p14:creationId xmlns:p14="http://schemas.microsoft.com/office/powerpoint/2010/main" val="3595373057"/>
      </p:ext>
    </p:extLst>
  </p:cSld>
  <p:clrMapOvr>
    <a:masterClrMapping/>
  </p:clrMapOvr>
</p:sld>
</file>

<file path=ppt/theme/theme1.xml><?xml version="1.0" encoding="utf-8"?>
<a:theme xmlns:a="http://schemas.openxmlformats.org/drawingml/2006/main" name="Master Dark">
  <a:themeElements>
    <a:clrScheme name="AIR Forum Colors - 2022">
      <a:dk1>
        <a:srgbClr val="0C7465"/>
      </a:dk1>
      <a:lt1>
        <a:srgbClr val="FFFFFF"/>
      </a:lt1>
      <a:dk2>
        <a:srgbClr val="0C2244"/>
      </a:dk2>
      <a:lt2>
        <a:srgbClr val="FFFFFF"/>
      </a:lt2>
      <a:accent1>
        <a:srgbClr val="B3D889"/>
      </a:accent1>
      <a:accent2>
        <a:srgbClr val="D9BCDA"/>
      </a:accent2>
      <a:accent3>
        <a:srgbClr val="ABDFE9"/>
      </a:accent3>
      <a:accent4>
        <a:srgbClr val="FEE848"/>
      </a:accent4>
      <a:accent5>
        <a:srgbClr val="939598"/>
      </a:accent5>
      <a:accent6>
        <a:srgbClr val="0C2244"/>
      </a:accent6>
      <a:hlink>
        <a:srgbClr val="B3D889"/>
      </a:hlink>
      <a:folHlink>
        <a:srgbClr val="B3D88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83b05783-b1d2-4a62-83e6-054faa1ff6c0">VM2AFX46KAMZ-1253367385-673493</_dlc_DocId>
    <_dlc_DocIdUrl xmlns="83b05783-b1d2-4a62-83e6-054faa1ff6c0">
      <Url>https://airwebcloud.sharepoint.com/sites/MeetingsAndEvents/Forum2021/_layouts/15/DocIdRedir.aspx?ID=VM2AFX46KAMZ-1253367385-673493</Url>
      <Description>VM2AFX46KAMZ-1253367385-673493</Description>
    </_dlc_DocIdUrl>
    <ca3c008bca7648f19ec206ee64dba18f xmlns="83b05783-b1d2-4a62-83e6-054faa1ff6c0">
      <Terms xmlns="http://schemas.microsoft.com/office/infopath/2007/PartnerControls"/>
    </ca3c008bca7648f19ec206ee64dba18f>
    <TaxCatchAll xmlns="83b05783-b1d2-4a62-83e6-054faa1ff6c0"/>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ED379BEB21A42647B4D89616C45B969A" ma:contentTypeVersion="18" ma:contentTypeDescription="Create a new document." ma:contentTypeScope="" ma:versionID="91719c84811e122092cad9336607060a">
  <xsd:schema xmlns:xsd="http://www.w3.org/2001/XMLSchema" xmlns:xs="http://www.w3.org/2001/XMLSchema" xmlns:p="http://schemas.microsoft.com/office/2006/metadata/properties" xmlns:ns2="83b05783-b1d2-4a62-83e6-054faa1ff6c0" xmlns:ns3="b9f0415e-59c8-4495-8396-f9a6e76e1c1a" targetNamespace="http://schemas.microsoft.com/office/2006/metadata/properties" ma:root="true" ma:fieldsID="a2e77bd9ec43962ae4a97a28d62478b8" ns2:_="" ns3:_="">
    <xsd:import namespace="83b05783-b1d2-4a62-83e6-054faa1ff6c0"/>
    <xsd:import namespace="b9f0415e-59c8-4495-8396-f9a6e76e1c1a"/>
    <xsd:element name="properties">
      <xsd:complexType>
        <xsd:sequence>
          <xsd:element name="documentManagement">
            <xsd:complexType>
              <xsd:all>
                <xsd:element ref="ns2:_dlc_DocId" minOccurs="0"/>
                <xsd:element ref="ns2:_dlc_DocIdUrl" minOccurs="0"/>
                <xsd:element ref="ns2:_dlc_DocIdPersistId" minOccurs="0"/>
                <xsd:element ref="ns2:ca3c008bca7648f19ec206ee64dba18f" minOccurs="0"/>
                <xsd:element ref="ns2:TaxCatchAll" minOccurs="0"/>
                <xsd:element ref="ns3:MediaServiceMetadata" minOccurs="0"/>
                <xsd:element ref="ns3:MediaServiceFastMetadata" minOccurs="0"/>
                <xsd:element ref="ns2:SharedWithUsers" minOccurs="0"/>
                <xsd:element ref="ns2:SharedWithDetails"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b05783-b1d2-4a62-83e6-054faa1ff6c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ca3c008bca7648f19ec206ee64dba18f" ma:index="12" nillable="true" ma:taxonomy="true" ma:internalName="ca3c008bca7648f19ec206ee64dba18f" ma:taxonomyFieldName="Year" ma:displayName="Year" ma:default="" ma:fieldId="{ca3c008b-ca76-48f1-9ec2-06ee64dba18f}" ma:sspId="140eb79c-9a06-4b0c-a5ce-5ab6f329c828" ma:termSetId="524e9d3c-f55d-4ad9-bc23-d170804310f9" ma:anchorId="d28b42c1-d0f5-4961-9ed0-248cbffde6fc" ma:open="false" ma:isKeyword="false">
      <xsd:complexType>
        <xsd:sequence>
          <xsd:element ref="pc:Terms" minOccurs="0" maxOccurs="1"/>
        </xsd:sequence>
      </xsd:complexType>
    </xsd:element>
    <xsd:element name="TaxCatchAll" ma:index="13" nillable="true" ma:displayName="Taxonomy Catch All Column" ma:hidden="true" ma:list="{8062ef44-e32b-4c25-b872-d359d1f94021}" ma:internalName="TaxCatchAll" ma:showField="CatchAllData" ma:web="83b05783-b1d2-4a62-83e6-054faa1ff6c0">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f0415e-59c8-4495-8396-f9a6e76e1c1a"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AutoTags" ma:index="21" nillable="true" ma:displayName="Tags" ma:internalName="MediaServiceAutoTags"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DDA036-857E-44E9-8142-4FEE41F3CEAD}">
  <ds:schemaRefs>
    <ds:schemaRef ds:uri="http://schemas.microsoft.com/office/2006/documentManagement/types"/>
    <ds:schemaRef ds:uri="http://purl.org/dc/dcmitype/"/>
    <ds:schemaRef ds:uri="83b05783-b1d2-4a62-83e6-054faa1ff6c0"/>
    <ds:schemaRef ds:uri="http://schemas.microsoft.com/office/infopath/2007/PartnerControls"/>
    <ds:schemaRef ds:uri="http://purl.org/dc/terms/"/>
    <ds:schemaRef ds:uri="b9f0415e-59c8-4495-8396-f9a6e76e1c1a"/>
    <ds:schemaRef ds:uri="http://purl.org/dc/elements/1.1/"/>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EA3B8EB-F7B8-44DE-A0C7-4BE76548B1D9}">
  <ds:schemaRefs>
    <ds:schemaRef ds:uri="http://schemas.microsoft.com/sharepoint/events"/>
  </ds:schemaRefs>
</ds:datastoreItem>
</file>

<file path=customXml/itemProps3.xml><?xml version="1.0" encoding="utf-8"?>
<ds:datastoreItem xmlns:ds="http://schemas.openxmlformats.org/officeDocument/2006/customXml" ds:itemID="{A61D40E5-A5CF-4368-82FA-42EFB1CB7CCA}">
  <ds:schemaRefs>
    <ds:schemaRef ds:uri="http://schemas.microsoft.com/sharepoint/v3/contenttype/forms"/>
  </ds:schemaRefs>
</ds:datastoreItem>
</file>

<file path=customXml/itemProps4.xml><?xml version="1.0" encoding="utf-8"?>
<ds:datastoreItem xmlns:ds="http://schemas.openxmlformats.org/officeDocument/2006/customXml" ds:itemID="{4320000B-5C69-4A15-866A-366019FA9D7D}">
  <ds:schemaRefs>
    <ds:schemaRef ds:uri="83b05783-b1d2-4a62-83e6-054faa1ff6c0"/>
    <ds:schemaRef ds:uri="b9f0415e-59c8-4495-8396-f9a6e76e1c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809</TotalTime>
  <Words>2111</Words>
  <Application>Microsoft Office PowerPoint</Application>
  <PresentationFormat>Widescreen</PresentationFormat>
  <Paragraphs>220</Paragraphs>
  <Slides>30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Arial,Sans-Serif</vt:lpstr>
      <vt:lpstr>Calibri</vt:lpstr>
      <vt:lpstr>Master Dark</vt:lpstr>
      <vt:lpstr>Identifying students at risk using machine learning models in Python</vt:lpstr>
      <vt:lpstr>About GWU</vt:lpstr>
      <vt:lpstr>Project Background</vt:lpstr>
      <vt:lpstr>Project Objectives</vt:lpstr>
      <vt:lpstr>Challenges in the Project</vt:lpstr>
      <vt:lpstr>In This Session . . .</vt:lpstr>
      <vt:lpstr>PowerPoint Presentation</vt:lpstr>
      <vt:lpstr>Data for the Modeling Details </vt:lpstr>
      <vt:lpstr>Data for the Modeling Details Continued </vt:lpstr>
      <vt:lpstr> Data Preparations and Cleaning </vt:lpstr>
      <vt:lpstr>Steps to Risk Modeling Project</vt:lpstr>
      <vt:lpstr>Part 1: Model Selection</vt:lpstr>
      <vt:lpstr>Selected Models for Risk Modeling</vt:lpstr>
      <vt:lpstr>Part 2: Model Evaluation</vt:lpstr>
      <vt:lpstr>Model Evaluation: Confusion Matrix</vt:lpstr>
      <vt:lpstr>Confusion Matrix-Based Evaluation Metrics</vt:lpstr>
      <vt:lpstr>Our Model: Classification Report and Confusion Matrix</vt:lpstr>
      <vt:lpstr>How will my model perform on additional unseen data? </vt:lpstr>
      <vt:lpstr>Results of Stratified Cross-Validation</vt:lpstr>
      <vt:lpstr>How do you improve your model’s performance?</vt:lpstr>
      <vt:lpstr>Randomized Search Results</vt:lpstr>
      <vt:lpstr>Part 3: Model Explainability</vt:lpstr>
      <vt:lpstr>Explainable AI: SHAP Library</vt:lpstr>
      <vt:lpstr>Explainable AI: SHAP Library</vt:lpstr>
      <vt:lpstr>Example: Global Bar Plot</vt:lpstr>
      <vt:lpstr>Example: Individual Prediction for Student Who Dropped Out</vt:lpstr>
      <vt:lpstr>Example: Individual Prediction for Student Who Was Retained</vt:lpstr>
      <vt:lpstr>Lessons Learned </vt:lpstr>
      <vt:lpstr>PowerPoint Presentation</vt:lpstr>
      <vt:lpstr>Appendix: SHAP Value Calculations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Ispum Dolor Sitamet Consectetur: Title Slide Option</dc:title>
  <dc:creator>Beecham, Nena</dc:creator>
  <cp:lastModifiedBy>Yang, Eric</cp:lastModifiedBy>
  <cp:revision>70</cp:revision>
  <dcterms:created xsi:type="dcterms:W3CDTF">2022-05-18T21:12:54Z</dcterms:created>
  <dcterms:modified xsi:type="dcterms:W3CDTF">2022-06-05T03:56:46Z</dcterms:modified>
</cp:coreProperties>
</file>